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Consortium to enable the sharing of </a:t>
            </a:r>
            <a:br>
              <a:rPr lang="en-US" dirty="0" smtClean="0"/>
            </a:br>
            <a:r>
              <a:rPr lang="en-US" dirty="0" smtClean="0"/>
              <a:t>Very Large Product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8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every mm cube in a meter volume is filled with an individually designed 3D solid model then 1 billion (10^9) models must be managed.</a:t>
            </a:r>
          </a:p>
          <a:p>
            <a:pPr lvl="1"/>
            <a:r>
              <a:rPr lang="en-US" dirty="0" smtClean="0"/>
              <a:t>Exceeding the capacity of a single CAD</a:t>
            </a:r>
            <a:r>
              <a:rPr lang="en-US" dirty="0"/>
              <a:t> </a:t>
            </a:r>
            <a:r>
              <a:rPr lang="en-US" dirty="0" smtClean="0"/>
              <a:t>or CAM system</a:t>
            </a:r>
          </a:p>
          <a:p>
            <a:pPr lvl="1"/>
            <a:r>
              <a:rPr lang="en-US" dirty="0" smtClean="0"/>
              <a:t>Especially if the boundary of each volume has to be evaluated</a:t>
            </a:r>
          </a:p>
          <a:p>
            <a:pPr lvl="1"/>
            <a:r>
              <a:rPr lang="en-US" dirty="0" smtClean="0"/>
              <a:t>Best performance in Y2K experiment was 2400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4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CAD and CAM systems can read and write information models.</a:t>
            </a:r>
          </a:p>
          <a:p>
            <a:r>
              <a:rPr lang="en-US" dirty="0" smtClean="0"/>
              <a:t>Today all the data necessary to describe a model is included in one file.</a:t>
            </a:r>
          </a:p>
          <a:p>
            <a:r>
              <a:rPr lang="en-US" dirty="0" smtClean="0"/>
              <a:t>The new consortium will update the technology so that information models can be partitioned between multiple files and file types.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2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058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Enable the partitioning of very large product models using anchors, references and digital signatures</a:t>
            </a:r>
          </a:p>
          <a:p>
            <a:r>
              <a:rPr lang="en-US" dirty="0" smtClean="0"/>
              <a:t>Create a common, industry wide set of rules for reading and writing the partitions</a:t>
            </a:r>
          </a:p>
          <a:p>
            <a:r>
              <a:rPr lang="en-US" dirty="0" smtClean="0"/>
              <a:t>Agree </a:t>
            </a:r>
            <a:r>
              <a:rPr lang="en-US" dirty="0"/>
              <a:t>on how to determine when </a:t>
            </a:r>
            <a:r>
              <a:rPr lang="en-US" dirty="0" smtClean="0"/>
              <a:t>a partition might contain data </a:t>
            </a:r>
            <a:r>
              <a:rPr lang="en-US" dirty="0"/>
              <a:t>relevant to an application</a:t>
            </a:r>
          </a:p>
          <a:p>
            <a:r>
              <a:rPr lang="en-US" dirty="0"/>
              <a:t>E</a:t>
            </a:r>
            <a:r>
              <a:rPr lang="en-US" dirty="0" smtClean="0"/>
              <a:t>nable applications such as</a:t>
            </a:r>
          </a:p>
          <a:p>
            <a:pPr lvl="1"/>
            <a:r>
              <a:rPr lang="en-US" dirty="0" smtClean="0"/>
              <a:t>Three &amp; five-axis layering</a:t>
            </a:r>
          </a:p>
          <a:p>
            <a:pPr lvl="1"/>
            <a:r>
              <a:rPr lang="en-US" dirty="0" smtClean="0"/>
              <a:t>Fast visualization</a:t>
            </a:r>
          </a:p>
          <a:p>
            <a:pPr lvl="1"/>
            <a:r>
              <a:rPr lang="en-US" dirty="0" smtClean="0"/>
              <a:t>System tracing</a:t>
            </a:r>
          </a:p>
          <a:p>
            <a:pPr lvl="1"/>
            <a:r>
              <a:rPr lang="en-US" dirty="0" smtClean="0"/>
              <a:t>Collision detection</a:t>
            </a:r>
          </a:p>
        </p:txBody>
      </p:sp>
    </p:spTree>
    <p:extLst>
      <p:ext uri="{BB962C8B-B14F-4D97-AF65-F5344CB8AC3E}">
        <p14:creationId xmlns:p14="http://schemas.microsoft.com/office/powerpoint/2010/main" val="229206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Standard for partitioned product models – ISO 10303-21e3</a:t>
            </a:r>
          </a:p>
          <a:p>
            <a:r>
              <a:rPr lang="en-US" dirty="0" smtClean="0"/>
              <a:t>One or more data organizations for the priority applications</a:t>
            </a:r>
          </a:p>
          <a:p>
            <a:r>
              <a:rPr lang="en-US" dirty="0" smtClean="0"/>
              <a:t>Demonstrations of multiple CAD vendors reading and writing data into the common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317581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LOTAR</a:t>
            </a:r>
          </a:p>
          <a:p>
            <a:r>
              <a:rPr lang="en-US" dirty="0" smtClean="0"/>
              <a:t>Toolkit vendors</a:t>
            </a:r>
          </a:p>
          <a:p>
            <a:pPr lvl="1"/>
            <a:r>
              <a:rPr lang="en-US" dirty="0" smtClean="0"/>
              <a:t>ITI and STEP Tools, Inc.</a:t>
            </a:r>
          </a:p>
          <a:p>
            <a:r>
              <a:rPr lang="en-US" dirty="0" smtClean="0"/>
              <a:t>CAD and CAM Vendors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2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222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Consortium to enable the sharing of  Very Large Product Models</vt:lpstr>
      <vt:lpstr>Example Problem Statement</vt:lpstr>
      <vt:lpstr>Background</vt:lpstr>
      <vt:lpstr>Method</vt:lpstr>
      <vt:lpstr>Deliverables</vt:lpstr>
      <vt:lpstr>Participants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Very Large Manufacturing Data Consortium</dc:title>
  <dc:creator>hardwick</dc:creator>
  <cp:lastModifiedBy>Martin Hardwick</cp:lastModifiedBy>
  <cp:revision>25</cp:revision>
  <dcterms:created xsi:type="dcterms:W3CDTF">2006-08-16T00:00:00Z</dcterms:created>
  <dcterms:modified xsi:type="dcterms:W3CDTF">2014-09-02T16:19:39Z</dcterms:modified>
</cp:coreProperties>
</file>