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1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ZIP Assembly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dirty="0" smtClean="0"/>
              <a:t>Two brackets on a plate each having three nuts and bolts (plus two additional nuts on the rod)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25809"/>
            <a:ext cx="5314950" cy="36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414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Algorithm to convert a directory to a STEP Part 21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For each directory an equivalent STEP file can be computed as follows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Read </a:t>
            </a:r>
            <a:r>
              <a:rPr lang="en-US" dirty="0" err="1"/>
              <a:t>master.stp</a:t>
            </a:r>
            <a:r>
              <a:rPr lang="en-US" dirty="0"/>
              <a:t> for the </a:t>
            </a:r>
            <a:r>
              <a:rPr lang="en-US" dirty="0" smtClean="0"/>
              <a:t>directory</a:t>
            </a:r>
          </a:p>
          <a:p>
            <a:pPr marL="971550" lvl="1" indent="-514350">
              <a:buAutoNum type="arabicPeriod"/>
            </a:pPr>
            <a:r>
              <a:rPr lang="en-US" dirty="0"/>
              <a:t>R</a:t>
            </a:r>
            <a:r>
              <a:rPr lang="en-US" dirty="0" smtClean="0"/>
              <a:t>ead </a:t>
            </a:r>
            <a:r>
              <a:rPr lang="en-US" dirty="0"/>
              <a:t>all files referenced directly </a:t>
            </a:r>
            <a:r>
              <a:rPr lang="en-US" dirty="0" smtClean="0"/>
              <a:t>or indirectly </a:t>
            </a:r>
            <a:r>
              <a:rPr lang="en-US" dirty="0"/>
              <a:t>by </a:t>
            </a:r>
            <a:r>
              <a:rPr lang="en-US" dirty="0" err="1" smtClean="0"/>
              <a:t>master.stp</a:t>
            </a:r>
            <a:r>
              <a:rPr lang="en-US" dirty="0" smtClean="0"/>
              <a:t> and merge them into </a:t>
            </a:r>
            <a:r>
              <a:rPr lang="en-US" dirty="0" err="1" smtClean="0"/>
              <a:t>master.stp</a:t>
            </a:r>
            <a:endParaRPr lang="en-US" dirty="0" smtClean="0"/>
          </a:p>
          <a:p>
            <a:pPr marL="971550" lvl="1" indent="-514350">
              <a:buAutoNum type="arabicPeriod"/>
            </a:pPr>
            <a:r>
              <a:rPr lang="en-US" dirty="0" smtClean="0"/>
              <a:t>Resolve </a:t>
            </a:r>
            <a:r>
              <a:rPr lang="en-US" dirty="0"/>
              <a:t>reference/anchors pairs for the </a:t>
            </a:r>
            <a:r>
              <a:rPr lang="en-US" dirty="0" smtClean="0"/>
              <a:t>merged file 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there are any unresolved references report </a:t>
            </a:r>
            <a:r>
              <a:rPr lang="en-US" dirty="0" smtClean="0"/>
              <a:t>error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Delete </a:t>
            </a:r>
            <a:r>
              <a:rPr lang="en-US" dirty="0"/>
              <a:t>any anchors not in the </a:t>
            </a:r>
            <a:r>
              <a:rPr lang="en-US" dirty="0" smtClean="0"/>
              <a:t>original </a:t>
            </a:r>
            <a:r>
              <a:rPr lang="en-US" dirty="0" err="1" smtClean="0"/>
              <a:t>master.stp</a:t>
            </a:r>
            <a:r>
              <a:rPr lang="en-US" dirty="0" smtClean="0"/>
              <a:t> 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Replace </a:t>
            </a:r>
            <a:r>
              <a:rPr lang="en-US" dirty="0"/>
              <a:t>the directory with the new STEP file </a:t>
            </a:r>
          </a:p>
        </p:txBody>
      </p:sp>
    </p:spTree>
    <p:extLst>
      <p:ext uri="{BB962C8B-B14F-4D97-AF65-F5344CB8AC3E}">
        <p14:creationId xmlns:p14="http://schemas.microsoft.com/office/powerpoint/2010/main" val="116475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of the ZIP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define PMI for individual instances without duplicating geometry</a:t>
            </a:r>
          </a:p>
          <a:p>
            <a:r>
              <a:rPr lang="en-US" dirty="0" smtClean="0"/>
              <a:t>Can define many different organizations for each directory</a:t>
            </a:r>
          </a:p>
          <a:p>
            <a:r>
              <a:rPr lang="en-US" dirty="0" smtClean="0"/>
              <a:t>Can replace one organization with another without impacting external applications</a:t>
            </a:r>
          </a:p>
          <a:p>
            <a:r>
              <a:rPr lang="en-US" dirty="0" smtClean="0"/>
              <a:t>Clear distinction between internal details and external interfaces as defined by </a:t>
            </a:r>
            <a:r>
              <a:rPr lang="en-US" dirty="0" err="1" smtClean="0"/>
              <a:t>master.stp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789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21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746" y="1219200"/>
            <a:ext cx="8229600" cy="2438400"/>
          </a:xfrm>
        </p:spPr>
        <p:txBody>
          <a:bodyPr/>
          <a:lstStyle/>
          <a:p>
            <a:r>
              <a:rPr lang="en-US" dirty="0" smtClean="0"/>
              <a:t>In the P21 form there is only one instance of the nut/bolt assembly</a:t>
            </a:r>
          </a:p>
          <a:p>
            <a:r>
              <a:rPr lang="en-US" dirty="0" smtClean="0"/>
              <a:t>This instance is implicitly referenced 6 times but explicitly referenced only three times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05124" y="3777734"/>
            <a:ext cx="877163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As1_pe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890881" y="4724400"/>
            <a:ext cx="878189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bracket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85749" y="5802868"/>
            <a:ext cx="1890261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nut/bolt assembly</a:t>
            </a:r>
            <a:endParaRPr lang="en-US" dirty="0"/>
          </a:p>
        </p:txBody>
      </p:sp>
      <p:cxnSp>
        <p:nvCxnSpPr>
          <p:cNvPr id="8" name="Elbow Connector 7"/>
          <p:cNvCxnSpPr>
            <a:stCxn id="4" idx="1"/>
            <a:endCxn id="5" idx="1"/>
          </p:cNvCxnSpPr>
          <p:nvPr/>
        </p:nvCxnSpPr>
        <p:spPr>
          <a:xfrm rot="10800000" flipV="1">
            <a:off x="4890882" y="3962400"/>
            <a:ext cx="14243" cy="946666"/>
          </a:xfrm>
          <a:prstGeom prst="bentConnector3">
            <a:avLst>
              <a:gd name="adj1" fmla="val 170499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4" idx="3"/>
            <a:endCxn id="5" idx="3"/>
          </p:cNvCxnSpPr>
          <p:nvPr/>
        </p:nvCxnSpPr>
        <p:spPr>
          <a:xfrm flipH="1">
            <a:off x="5769070" y="3962400"/>
            <a:ext cx="13217" cy="946666"/>
          </a:xfrm>
          <a:prstGeom prst="bentConnector3">
            <a:avLst>
              <a:gd name="adj1" fmla="val -172959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33234" y="4251259"/>
            <a:ext cx="543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989464" y="4267200"/>
            <a:ext cx="668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</a:t>
            </a:r>
            <a:endParaRPr lang="en-US" dirty="0"/>
          </a:p>
        </p:txBody>
      </p:sp>
      <p:cxnSp>
        <p:nvCxnSpPr>
          <p:cNvPr id="16" name="Elbow Connector 15"/>
          <p:cNvCxnSpPr>
            <a:stCxn id="5" idx="1"/>
            <a:endCxn id="6" idx="1"/>
          </p:cNvCxnSpPr>
          <p:nvPr/>
        </p:nvCxnSpPr>
        <p:spPr>
          <a:xfrm rot="10800000" flipV="1">
            <a:off x="4385749" y="4909066"/>
            <a:ext cx="505132" cy="1078468"/>
          </a:xfrm>
          <a:prstGeom prst="bentConnector3">
            <a:avLst>
              <a:gd name="adj1" fmla="val 14525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5" idx="3"/>
            <a:endCxn id="6" idx="3"/>
          </p:cNvCxnSpPr>
          <p:nvPr/>
        </p:nvCxnSpPr>
        <p:spPr>
          <a:xfrm>
            <a:off x="5769070" y="4909066"/>
            <a:ext cx="506940" cy="1078468"/>
          </a:xfrm>
          <a:prstGeom prst="bentConnector3">
            <a:avLst>
              <a:gd name="adj1" fmla="val 1450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5" idx="2"/>
            <a:endCxn id="6" idx="0"/>
          </p:cNvCxnSpPr>
          <p:nvPr/>
        </p:nvCxnSpPr>
        <p:spPr>
          <a:xfrm>
            <a:off x="5329976" y="5093732"/>
            <a:ext cx="904" cy="709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609724" y="5334000"/>
            <a:ext cx="520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57724" y="5334000"/>
            <a:ext cx="886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933448" y="5334000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69236" y="3657600"/>
            <a:ext cx="19050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All nut and bolts have to have the same properties (such as color)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990600" y="4999672"/>
            <a:ext cx="1905000" cy="147732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five placement transformations (left, right, top, middle &amp; bottom)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78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ZIP Assembly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different instances have different colors and can be given other instance unique information such as dimensions and tolerances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67000"/>
            <a:ext cx="5067805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100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ZIP Assembly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340" y="1447800"/>
            <a:ext cx="8229600" cy="4525963"/>
          </a:xfrm>
        </p:spPr>
        <p:txBody>
          <a:bodyPr/>
          <a:lstStyle/>
          <a:p>
            <a:r>
              <a:rPr lang="en-US" dirty="0" smtClean="0"/>
              <a:t>Because there are different instances we can annotate different colors onto each instance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43531" y="2743200"/>
            <a:ext cx="877163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As1_pe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82251" y="3689866"/>
            <a:ext cx="878189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bracket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62000" y="4705487"/>
            <a:ext cx="1053494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nut/bolt </a:t>
            </a:r>
          </a:p>
          <a:p>
            <a:r>
              <a:rPr lang="en-US" dirty="0" smtClean="0"/>
              <a:t>assembly</a:t>
            </a:r>
            <a:endParaRPr lang="en-US" dirty="0"/>
          </a:p>
        </p:txBody>
      </p:sp>
      <p:cxnSp>
        <p:nvCxnSpPr>
          <p:cNvPr id="7" name="Elbow Connector 6"/>
          <p:cNvCxnSpPr>
            <a:stCxn id="4" idx="1"/>
            <a:endCxn id="5" idx="0"/>
          </p:cNvCxnSpPr>
          <p:nvPr/>
        </p:nvCxnSpPr>
        <p:spPr>
          <a:xfrm rot="10800000" flipV="1">
            <a:off x="2621347" y="2927866"/>
            <a:ext cx="1822185" cy="762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67604" y="3216725"/>
            <a:ext cx="5432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Left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176434" y="3232666"/>
            <a:ext cx="668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Right</a:t>
            </a:r>
            <a:endParaRPr lang="en-US" dirty="0"/>
          </a:p>
        </p:txBody>
      </p:sp>
      <p:cxnSp>
        <p:nvCxnSpPr>
          <p:cNvPr id="11" name="Elbow Connector 10"/>
          <p:cNvCxnSpPr>
            <a:stCxn id="5" idx="1"/>
            <a:endCxn id="6" idx="0"/>
          </p:cNvCxnSpPr>
          <p:nvPr/>
        </p:nvCxnSpPr>
        <p:spPr>
          <a:xfrm rot="10800000" flipV="1">
            <a:off x="1288747" y="3874531"/>
            <a:ext cx="893504" cy="83095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lbow Connector 11"/>
          <p:cNvCxnSpPr>
            <a:stCxn id="5" idx="3"/>
            <a:endCxn id="27" idx="0"/>
          </p:cNvCxnSpPr>
          <p:nvPr/>
        </p:nvCxnSpPr>
        <p:spPr>
          <a:xfrm>
            <a:off x="3060440" y="3874532"/>
            <a:ext cx="804945" cy="83374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26" idx="0"/>
          </p:cNvCxnSpPr>
          <p:nvPr/>
        </p:nvCxnSpPr>
        <p:spPr>
          <a:xfrm>
            <a:off x="2621346" y="4059198"/>
            <a:ext cx="4817" cy="646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066880" y="4158734"/>
            <a:ext cx="520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415694" y="4158734"/>
            <a:ext cx="886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224818" y="4158734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099416" y="4705486"/>
            <a:ext cx="1053494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nut/bolt </a:t>
            </a:r>
          </a:p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338638" y="4708281"/>
            <a:ext cx="1053494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nut/bolt </a:t>
            </a:r>
          </a:p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977294" y="5366266"/>
            <a:ext cx="499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2272694" y="5366266"/>
            <a:ext cx="714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white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581056" y="5366266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387413" y="3689866"/>
            <a:ext cx="878189" cy="369332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bracket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967162" y="4705487"/>
            <a:ext cx="1053494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nut/bolt </a:t>
            </a:r>
          </a:p>
          <a:p>
            <a:r>
              <a:rPr lang="en-US" dirty="0" smtClean="0"/>
              <a:t>assembly</a:t>
            </a:r>
            <a:endParaRPr lang="en-US" dirty="0"/>
          </a:p>
        </p:txBody>
      </p:sp>
      <p:cxnSp>
        <p:nvCxnSpPr>
          <p:cNvPr id="41" name="Elbow Connector 40"/>
          <p:cNvCxnSpPr>
            <a:stCxn id="39" idx="1"/>
            <a:endCxn id="40" idx="0"/>
          </p:cNvCxnSpPr>
          <p:nvPr/>
        </p:nvCxnSpPr>
        <p:spPr>
          <a:xfrm rot="10800000" flipV="1">
            <a:off x="5493909" y="3874531"/>
            <a:ext cx="893504" cy="83095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39" idx="3"/>
            <a:endCxn id="48" idx="0"/>
          </p:cNvCxnSpPr>
          <p:nvPr/>
        </p:nvCxnSpPr>
        <p:spPr>
          <a:xfrm>
            <a:off x="7265602" y="3874532"/>
            <a:ext cx="804945" cy="833749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9" idx="2"/>
            <a:endCxn id="47" idx="0"/>
          </p:cNvCxnSpPr>
          <p:nvPr/>
        </p:nvCxnSpPr>
        <p:spPr>
          <a:xfrm>
            <a:off x="6826508" y="4059198"/>
            <a:ext cx="4817" cy="6462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5272042" y="4158734"/>
            <a:ext cx="520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Top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620856" y="4158734"/>
            <a:ext cx="886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Bottom</a:t>
            </a:r>
            <a:endParaRPr lang="en-US" dirty="0"/>
          </a:p>
        </p:txBody>
      </p:sp>
      <p:sp>
        <p:nvSpPr>
          <p:cNvPr id="46" name="TextBox 45"/>
          <p:cNvSpPr txBox="1"/>
          <p:nvPr/>
        </p:nvSpPr>
        <p:spPr>
          <a:xfrm>
            <a:off x="6429980" y="4158734"/>
            <a:ext cx="846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Middle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304578" y="4705486"/>
            <a:ext cx="1053494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nut/bolt </a:t>
            </a:r>
          </a:p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543800" y="4708281"/>
            <a:ext cx="1053494" cy="646331"/>
          </a:xfrm>
          <a:prstGeom prst="rect">
            <a:avLst/>
          </a:prstGeom>
          <a:solidFill>
            <a:srgbClr val="FFC00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nut/bolt </a:t>
            </a:r>
          </a:p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5182456" y="5366266"/>
            <a:ext cx="723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6477856" y="5366266"/>
            <a:ext cx="714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white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668493" y="5366266"/>
            <a:ext cx="8368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orange</a:t>
            </a:r>
            <a:endParaRPr lang="en-US" dirty="0"/>
          </a:p>
        </p:txBody>
      </p:sp>
      <p:cxnSp>
        <p:nvCxnSpPr>
          <p:cNvPr id="53" name="Elbow Connector 52"/>
          <p:cNvCxnSpPr>
            <a:stCxn id="4" idx="3"/>
            <a:endCxn id="39" idx="0"/>
          </p:cNvCxnSpPr>
          <p:nvPr/>
        </p:nvCxnSpPr>
        <p:spPr>
          <a:xfrm>
            <a:off x="5320694" y="2927866"/>
            <a:ext cx="1505814" cy="76200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1524000" y="5811798"/>
            <a:ext cx="645401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There are 8 placement transformations (L, R, LT, LM, LB, RT, RM, RB)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" y="5468104"/>
            <a:ext cx="77059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Colors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846796" y="5652770"/>
            <a:ext cx="7535204" cy="6628"/>
          </a:xfrm>
          <a:prstGeom prst="straightConnector1">
            <a:avLst/>
          </a:prstGeom>
          <a:ln w="38100">
            <a:solidFill>
              <a:srgbClr val="FFFF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85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ZIP Assembly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86" y="1295400"/>
            <a:ext cx="8229600" cy="685800"/>
          </a:xfrm>
        </p:spPr>
        <p:txBody>
          <a:bodyPr/>
          <a:lstStyle/>
          <a:p>
            <a:r>
              <a:rPr lang="en-US" dirty="0" smtClean="0"/>
              <a:t>We do not duplicate geometry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041" y="2179178"/>
            <a:ext cx="3048000" cy="2341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8278" y="2179178"/>
            <a:ext cx="2895600" cy="2224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3649" y="4648200"/>
            <a:ext cx="2628784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5712" y="4602599"/>
            <a:ext cx="2680731" cy="2059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8539" y="2971687"/>
            <a:ext cx="58169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root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901622" y="2921973"/>
            <a:ext cx="1089978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990641" y="5181600"/>
            <a:ext cx="532775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leaf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091" y="5097266"/>
            <a:ext cx="1115098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Sub- assembly</a:t>
            </a:r>
            <a:endParaRPr lang="en-US" dirty="0"/>
          </a:p>
        </p:txBody>
      </p:sp>
      <p:cxnSp>
        <p:nvCxnSpPr>
          <p:cNvPr id="13" name="Elbow Connector 12"/>
          <p:cNvCxnSpPr/>
          <p:nvPr/>
        </p:nvCxnSpPr>
        <p:spPr>
          <a:xfrm rot="16200000" flipH="1">
            <a:off x="1143000" y="3962400"/>
            <a:ext cx="1143000" cy="685800"/>
          </a:xfrm>
          <a:prstGeom prst="bentConnector3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flipV="1">
            <a:off x="2667000" y="2514600"/>
            <a:ext cx="2209800" cy="641753"/>
          </a:xfrm>
          <a:prstGeom prst="bentConnector3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flipV="1">
            <a:off x="2209800" y="4876800"/>
            <a:ext cx="2865912" cy="866797"/>
          </a:xfrm>
          <a:prstGeom prst="bentConnector3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524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for ZIP Assembly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Each </a:t>
            </a:r>
            <a:r>
              <a:rPr lang="en-US" dirty="0" smtClean="0"/>
              <a:t>sub-assembly </a:t>
            </a:r>
            <a:r>
              <a:rPr lang="en-US" dirty="0" smtClean="0"/>
              <a:t>becomes a directory</a:t>
            </a:r>
          </a:p>
          <a:p>
            <a:r>
              <a:rPr lang="en-US" dirty="0" smtClean="0"/>
              <a:t>The name of that sub-assembly directory is the NAUO for that sub-assembly</a:t>
            </a:r>
          </a:p>
          <a:p>
            <a:r>
              <a:rPr lang="en-US" dirty="0" smtClean="0"/>
              <a:t>Each directory has a file called </a:t>
            </a:r>
            <a:r>
              <a:rPr lang="en-US" dirty="0" err="1" smtClean="0"/>
              <a:t>master.stp</a:t>
            </a:r>
            <a:r>
              <a:rPr lang="en-US" dirty="0" smtClean="0"/>
              <a:t> that describes how to convert that directory to a STEP file</a:t>
            </a:r>
          </a:p>
          <a:p>
            <a:r>
              <a:rPr lang="en-US" dirty="0" smtClean="0"/>
              <a:t>Leaf directories (see ROD on previous page) contain a </a:t>
            </a:r>
            <a:r>
              <a:rPr lang="en-US" dirty="0" err="1" smtClean="0"/>
              <a:t>master.stp</a:t>
            </a:r>
            <a:r>
              <a:rPr lang="en-US" dirty="0" smtClean="0"/>
              <a:t> and a </a:t>
            </a:r>
            <a:r>
              <a:rPr lang="en-US" dirty="0" err="1" smtClean="0"/>
              <a:t>pmi.stp</a:t>
            </a:r>
            <a:r>
              <a:rPr lang="en-US" dirty="0" smtClean="0"/>
              <a:t> describing the </a:t>
            </a:r>
            <a:r>
              <a:rPr lang="en-US" dirty="0" err="1" smtClean="0"/>
              <a:t>pmi</a:t>
            </a:r>
            <a:r>
              <a:rPr lang="en-US" dirty="0" smtClean="0"/>
              <a:t> that applies to that instance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master.stp</a:t>
            </a:r>
            <a:r>
              <a:rPr lang="en-US" dirty="0" smtClean="0"/>
              <a:t> in the leaf directories reference shared geometry in the </a:t>
            </a:r>
            <a:r>
              <a:rPr lang="en-US" dirty="0" err="1" smtClean="0"/>
              <a:t>geometry_components</a:t>
            </a:r>
            <a:r>
              <a:rPr lang="en-US" dirty="0" smtClean="0"/>
              <a:t> directory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ROD/</a:t>
            </a:r>
            <a:r>
              <a:rPr lang="en-US" dirty="0" err="1" smtClean="0"/>
              <a:t>master.stp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76399"/>
            <a:ext cx="5148044" cy="477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2057400"/>
            <a:ext cx="2866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#10 references the styles file</a:t>
            </a:r>
          </a:p>
          <a:p>
            <a:r>
              <a:rPr lang="en-US" dirty="0"/>
              <a:t>i</a:t>
            </a:r>
            <a:r>
              <a:rPr lang="en-US" dirty="0" smtClean="0"/>
              <a:t>n the same directory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9600" y="3048000"/>
            <a:ext cx="2845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#20 references the manifold of the rod so it can be colored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0020" y="4343400"/>
            <a:ext cx="2845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#30 references the shape of the rod so it can be placed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09600" y="5477470"/>
            <a:ext cx="2845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#40 references the definition of the rod so it can be assembled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2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ROD/</a:t>
            </a:r>
            <a:r>
              <a:rPr lang="en-US" dirty="0" err="1" smtClean="0"/>
              <a:t>pmi.stp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371600"/>
            <a:ext cx="4572000" cy="5440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7513" y="2258884"/>
            <a:ext cx="21608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#107 applies the color to the product in the master of this directory (which is the rod)</a:t>
            </a:r>
          </a:p>
        </p:txBody>
      </p:sp>
    </p:spTree>
    <p:extLst>
      <p:ext uri="{BB962C8B-B14F-4D97-AF65-F5344CB8AC3E}">
        <p14:creationId xmlns:p14="http://schemas.microsoft.com/office/powerpoint/2010/main" val="136995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ROD_ASSEMBLY/</a:t>
            </a:r>
            <a:r>
              <a:rPr lang="en-US" dirty="0" err="1" smtClean="0"/>
              <a:t>master.stp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447800"/>
            <a:ext cx="5338763" cy="5182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7513" y="2258884"/>
            <a:ext cx="21608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anchors define how to use this assembly in higher assemblies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7513" y="3886200"/>
            <a:ext cx="216088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Six references define how to find the three components needed for the ROD_ASSEMBLY</a:t>
            </a:r>
          </a:p>
        </p:txBody>
      </p:sp>
    </p:spTree>
    <p:extLst>
      <p:ext uri="{BB962C8B-B14F-4D97-AF65-F5344CB8AC3E}">
        <p14:creationId xmlns:p14="http://schemas.microsoft.com/office/powerpoint/2010/main" val="85110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50800"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483</Words>
  <Application>Microsoft Office PowerPoint</Application>
  <PresentationFormat>On-screen Show (4:3)</PresentationFormat>
  <Paragraphs>86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ZIP Assembly example</vt:lpstr>
      <vt:lpstr>Part 21 form</vt:lpstr>
      <vt:lpstr>ZIP Assembly form</vt:lpstr>
      <vt:lpstr>ZIP Assembly form</vt:lpstr>
      <vt:lpstr>ZIP Assembly details</vt:lpstr>
      <vt:lpstr>Key for ZIP Assembly</vt:lpstr>
      <vt:lpstr>ROD/master.stp</vt:lpstr>
      <vt:lpstr>ROD/pmi.stp</vt:lpstr>
      <vt:lpstr>ROD_ASSEMBLY/master.stp</vt:lpstr>
      <vt:lpstr>Algorithm to convert a directory to a STEP Part 21 file</vt:lpstr>
      <vt:lpstr>Advantages of the ZIP organization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eBOM vs mBOM</dc:title>
  <dc:creator>hardwick</dc:creator>
  <cp:lastModifiedBy>Martin Hardwick</cp:lastModifiedBy>
  <cp:revision>12</cp:revision>
  <dcterms:created xsi:type="dcterms:W3CDTF">2006-08-16T00:00:00Z</dcterms:created>
  <dcterms:modified xsi:type="dcterms:W3CDTF">2014-07-03T15:12:01Z</dcterms:modified>
</cp:coreProperties>
</file>