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4" r:id="rId2"/>
    <p:sldId id="343" r:id="rId3"/>
    <p:sldId id="327" r:id="rId4"/>
    <p:sldId id="359" r:id="rId5"/>
    <p:sldId id="352" r:id="rId6"/>
    <p:sldId id="354" r:id="rId7"/>
    <p:sldId id="356" r:id="rId8"/>
    <p:sldId id="358" r:id="rId9"/>
    <p:sldId id="357" r:id="rId10"/>
    <p:sldId id="35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52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C730DDF6-2A6D-4224-91D7-65E61B7B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4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DFAF407E-0FA7-4FC9-8C39-CB6E80F8B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967288"/>
            <a:ext cx="4967288" cy="47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de texte du masque</a:t>
            </a:r>
          </a:p>
          <a:p>
            <a:pPr lvl="1"/>
            <a:r>
              <a:rPr lang="en-US" noProof="0" smtClean="0"/>
              <a:t>Second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927100"/>
            <a:ext cx="4827588" cy="3614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66121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71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714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286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F317-E5A8-4AAF-8096-72A8A9D62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82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1238B-612E-4CA8-A997-F37EE8CFE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2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12BB-7B0A-4B63-AF69-C1814369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6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7EC9-F961-47A1-849D-1FE173A44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86CA-142A-40F4-8A98-B68986AA6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3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4E68C-940E-4B08-9E91-E117BBED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06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9C872-33CB-40F5-9D07-DFE31E7F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5BCA1-C738-40A8-994D-6B6F177C3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91BA4-83DB-4C5C-A2AD-674C28944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9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139B8-A521-4175-9E41-BD4BC9F11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1F9B-7E71-421E-8103-80D47B4B1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4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2BD9FC-C814-4E17-9554-6282AB8AD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5791200" y="152400"/>
            <a:ext cx="3022600" cy="73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r" defTabSz="762000"/>
            <a:r>
              <a:rPr lang="en-US" sz="1400" dirty="0"/>
              <a:t>WG11 Implementation </a:t>
            </a:r>
            <a:r>
              <a:rPr lang="en-US" sz="1400" dirty="0" smtClean="0"/>
              <a:t>Methods</a:t>
            </a:r>
          </a:p>
          <a:p>
            <a:pPr algn="r" defTabSz="762000"/>
            <a:r>
              <a:rPr lang="en-US" sz="1400" dirty="0" smtClean="0"/>
              <a:t>WG11 N293</a:t>
            </a:r>
            <a:endParaRPr lang="en-US" sz="1400" dirty="0"/>
          </a:p>
          <a:p>
            <a:pPr algn="r" defTabSz="762000"/>
            <a:endParaRPr lang="en-US" sz="1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3025" y="6570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6988" y="30163"/>
            <a:ext cx="8890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800" b="1"/>
              <a:t>ISO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81050" y="228600"/>
            <a:ext cx="9715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TC 184/SC4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Part 21 Edition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553200" cy="1752600"/>
          </a:xfrm>
        </p:spPr>
        <p:txBody>
          <a:bodyPr/>
          <a:lstStyle/>
          <a:p>
            <a:r>
              <a:rPr lang="en-US" sz="2800" dirty="0" smtClean="0"/>
              <a:t>DIS Testing Plan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Martin </a:t>
            </a:r>
            <a:r>
              <a:rPr lang="en-US" dirty="0" smtClean="0"/>
              <a:t>Hardwick</a:t>
            </a:r>
          </a:p>
          <a:p>
            <a:r>
              <a:rPr lang="en-US" dirty="0" smtClean="0"/>
              <a:t>President STEP Tools, Inc.</a:t>
            </a:r>
          </a:p>
          <a:p>
            <a:r>
              <a:rPr lang="en-US" dirty="0" smtClean="0"/>
              <a:t>Team Leader ISO STEP-Manufacturing</a:t>
            </a:r>
          </a:p>
          <a:p>
            <a:r>
              <a:rPr lang="en-US" dirty="0" smtClean="0"/>
              <a:t>Professor of Computer Science, RPI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7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IFC Building</a:t>
            </a:r>
            <a:br>
              <a:rPr lang="en-US" dirty="0" smtClean="0"/>
            </a:br>
            <a:r>
              <a:rPr lang="en-US" dirty="0" smtClean="0"/>
              <a:t>(wait for toolkit support)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U</a:t>
            </a:r>
          </a:p>
          <a:p>
            <a:pPr lvl="1"/>
            <a:r>
              <a:rPr lang="en-US" dirty="0" smtClean="0"/>
              <a:t>Write a building</a:t>
            </a:r>
          </a:p>
          <a:p>
            <a:r>
              <a:rPr lang="en-US" dirty="0" smtClean="0"/>
              <a:t>System A</a:t>
            </a:r>
          </a:p>
          <a:p>
            <a:pPr lvl="1"/>
            <a:r>
              <a:rPr lang="en-US" dirty="0" smtClean="0"/>
              <a:t>Splits out a room</a:t>
            </a:r>
          </a:p>
          <a:p>
            <a:pPr lvl="1"/>
            <a:r>
              <a:rPr lang="en-US" dirty="0" smtClean="0"/>
              <a:t>Write out building and room in two P21 e3 files</a:t>
            </a:r>
          </a:p>
          <a:p>
            <a:r>
              <a:rPr lang="en-US" dirty="0" smtClean="0"/>
              <a:t>System B</a:t>
            </a:r>
          </a:p>
          <a:p>
            <a:pPr lvl="1"/>
            <a:r>
              <a:rPr lang="en-US" dirty="0" smtClean="0"/>
              <a:t>Read, change and write the room</a:t>
            </a:r>
          </a:p>
          <a:p>
            <a:r>
              <a:rPr lang="en-US" dirty="0" smtClean="0"/>
              <a:t>System C</a:t>
            </a:r>
          </a:p>
          <a:p>
            <a:pPr lvl="1"/>
            <a:r>
              <a:rPr lang="en-US" dirty="0" smtClean="0"/>
              <a:t>Read building and show changed room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6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P21 e3 Technical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Anchor section enables references into the data</a:t>
            </a:r>
          </a:p>
          <a:p>
            <a:r>
              <a:rPr lang="en-US" dirty="0" smtClean="0"/>
              <a:t>Reference section enables references out of the data</a:t>
            </a:r>
          </a:p>
          <a:p>
            <a:r>
              <a:rPr lang="en-US" dirty="0"/>
              <a:t>ZIP/directory organization for modularity and abstraction</a:t>
            </a:r>
          </a:p>
          <a:p>
            <a:r>
              <a:rPr lang="en-US" dirty="0" smtClean="0"/>
              <a:t>Tags on anchors enable new kinds of data structures</a:t>
            </a:r>
          </a:p>
          <a:p>
            <a:r>
              <a:rPr lang="en-US" dirty="0" smtClean="0"/>
              <a:t>Value names enable references to values</a:t>
            </a:r>
          </a:p>
          <a:p>
            <a:r>
              <a:rPr lang="en-US" dirty="0" smtClean="0"/>
              <a:t>JavaScript binding enables intelligent applications</a:t>
            </a:r>
          </a:p>
          <a:p>
            <a:r>
              <a:rPr lang="en-US" dirty="0" smtClean="0"/>
              <a:t>Signature section assures data source and prevents tampering</a:t>
            </a:r>
          </a:p>
          <a:p>
            <a:r>
              <a:rPr lang="en-US" dirty="0" smtClean="0"/>
              <a:t>Character set updated to UTF-8 ISO 10646</a:t>
            </a:r>
          </a:p>
        </p:txBody>
      </p:sp>
    </p:spTree>
    <p:extLst>
      <p:ext uri="{BB962C8B-B14F-4D97-AF65-F5344CB8AC3E}">
        <p14:creationId xmlns:p14="http://schemas.microsoft.com/office/powerpoint/2010/main" val="188923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P21 e3 Functional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Edition 3 adds references, intelligence and data structures  to STEP, STEP-NC and IFC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assive shared product models</a:t>
            </a:r>
          </a:p>
          <a:p>
            <a:pPr lvl="1"/>
            <a:r>
              <a:rPr lang="en-US" dirty="0" smtClean="0"/>
              <a:t>Open and closed loop manufacturing</a:t>
            </a:r>
          </a:p>
          <a:p>
            <a:pPr lvl="1"/>
            <a:r>
              <a:rPr lang="en-US" dirty="0" smtClean="0"/>
              <a:t>Intelligent buildings</a:t>
            </a:r>
          </a:p>
          <a:p>
            <a:r>
              <a:rPr lang="en-US" dirty="0" smtClean="0"/>
              <a:t>Sent to Geneva for DIS ballot</a:t>
            </a:r>
          </a:p>
          <a:p>
            <a:pPr lvl="1"/>
            <a:r>
              <a:rPr lang="en-US" dirty="0" smtClean="0"/>
              <a:t>Ongoing verification</a:t>
            </a:r>
          </a:p>
          <a:p>
            <a:pPr lvl="1"/>
            <a:r>
              <a:rPr lang="en-US" dirty="0" smtClean="0"/>
              <a:t>Open source examples on STEP Tools web site</a:t>
            </a:r>
          </a:p>
          <a:p>
            <a:pPr lvl="1"/>
            <a:r>
              <a:rPr lang="en-US" dirty="0" smtClean="0"/>
              <a:t>New projects starting</a:t>
            </a:r>
          </a:p>
        </p:txBody>
      </p:sp>
    </p:spTree>
    <p:extLst>
      <p:ext uri="{BB962C8B-B14F-4D97-AF65-F5344CB8AC3E}">
        <p14:creationId xmlns:p14="http://schemas.microsoft.com/office/powerpoint/2010/main" val="315803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Verify the draft standard</a:t>
            </a:r>
          </a:p>
          <a:p>
            <a:pPr lvl="1"/>
            <a:r>
              <a:rPr lang="en-US" dirty="0" smtClean="0"/>
              <a:t>Identify weaknesses</a:t>
            </a:r>
          </a:p>
          <a:p>
            <a:pPr lvl="1"/>
            <a:r>
              <a:rPr lang="en-US" dirty="0" smtClean="0"/>
              <a:t>Suggest corrections</a:t>
            </a:r>
          </a:p>
          <a:p>
            <a:r>
              <a:rPr lang="en-US" dirty="0" smtClean="0"/>
              <a:t>Establish basic capability amongst tools kits</a:t>
            </a:r>
          </a:p>
          <a:p>
            <a:pPr lvl="1"/>
            <a:r>
              <a:rPr lang="en-US" dirty="0" smtClean="0"/>
              <a:t>Read/Write interoperability for anchors and references</a:t>
            </a:r>
          </a:p>
          <a:p>
            <a:pPr lvl="1"/>
            <a:r>
              <a:rPr lang="en-US" dirty="0" smtClean="0"/>
              <a:t>PMI and assembly test cases</a:t>
            </a:r>
          </a:p>
          <a:p>
            <a:pPr lvl="1"/>
            <a:r>
              <a:rPr lang="en-US" dirty="0" smtClean="0"/>
              <a:t>Digital signatures</a:t>
            </a:r>
          </a:p>
          <a:p>
            <a:r>
              <a:rPr lang="en-US" dirty="0" smtClean="0"/>
              <a:t>Prepare for more rigorous testing after the DIS review</a:t>
            </a:r>
          </a:p>
          <a:p>
            <a:pPr lvl="1"/>
            <a:r>
              <a:rPr lang="en-US" dirty="0" smtClean="0"/>
              <a:t>Read/Write interoperability for </a:t>
            </a:r>
            <a:r>
              <a:rPr lang="en-US" dirty="0" err="1" smtClean="0"/>
              <a:t>CAx</a:t>
            </a:r>
            <a:r>
              <a:rPr lang="en-US" dirty="0" smtClean="0"/>
              <a:t> translators</a:t>
            </a:r>
          </a:p>
          <a:p>
            <a:pPr lvl="1"/>
            <a:r>
              <a:rPr lang="en-US" dirty="0" smtClean="0"/>
              <a:t>Support for end user test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0604"/>
            <a:ext cx="7772400" cy="4114800"/>
          </a:xfrm>
        </p:spPr>
        <p:txBody>
          <a:bodyPr/>
          <a:lstStyle/>
          <a:p>
            <a:r>
              <a:rPr lang="en-US" dirty="0" smtClean="0"/>
              <a:t>User oriented</a:t>
            </a:r>
          </a:p>
          <a:p>
            <a:pPr lvl="1"/>
            <a:r>
              <a:rPr lang="en-US" dirty="0" smtClean="0"/>
              <a:t>Assemblies</a:t>
            </a:r>
          </a:p>
          <a:p>
            <a:pPr lvl="1"/>
            <a:r>
              <a:rPr lang="en-US" dirty="0" smtClean="0"/>
              <a:t>PMI</a:t>
            </a:r>
          </a:p>
          <a:p>
            <a:pPr lvl="1"/>
            <a:r>
              <a:rPr lang="en-US" dirty="0" smtClean="0"/>
              <a:t>TDP</a:t>
            </a:r>
          </a:p>
          <a:p>
            <a:pPr lvl="1"/>
            <a:r>
              <a:rPr lang="en-US" dirty="0" smtClean="0"/>
              <a:t>Building management</a:t>
            </a:r>
          </a:p>
          <a:p>
            <a:r>
              <a:rPr lang="en-US" dirty="0" smtClean="0"/>
              <a:t>Feature oriented</a:t>
            </a:r>
          </a:p>
          <a:p>
            <a:pPr lvl="1"/>
            <a:r>
              <a:rPr lang="en-US" dirty="0" smtClean="0"/>
              <a:t>Anchor</a:t>
            </a:r>
          </a:p>
          <a:p>
            <a:pPr lvl="1"/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Zip</a:t>
            </a:r>
          </a:p>
          <a:p>
            <a:pPr lvl="1"/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5" name="Flowchart: Document 4"/>
          <p:cNvSpPr/>
          <p:nvPr/>
        </p:nvSpPr>
        <p:spPr bwMode="auto">
          <a:xfrm>
            <a:off x="5147257" y="1841029"/>
            <a:ext cx="914400" cy="612648"/>
          </a:xfrm>
          <a:prstGeom prst="flowChartDocumen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PMI</a:t>
            </a:r>
          </a:p>
        </p:txBody>
      </p:sp>
      <p:sp>
        <p:nvSpPr>
          <p:cNvPr id="6" name="Flowchart: Document 5"/>
          <p:cNvSpPr/>
          <p:nvPr/>
        </p:nvSpPr>
        <p:spPr bwMode="auto">
          <a:xfrm>
            <a:off x="4876800" y="3441680"/>
            <a:ext cx="1455313" cy="612648"/>
          </a:xfrm>
          <a:prstGeom prst="flowChartDocumen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Geometry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 bwMode="auto">
          <a:xfrm flipH="1">
            <a:off x="5299657" y="2413174"/>
            <a:ext cx="304800" cy="102850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9" name="Straight Arrow Connector 8"/>
          <p:cNvCxnSpPr>
            <a:stCxn id="5" idx="2"/>
          </p:cNvCxnSpPr>
          <p:nvPr/>
        </p:nvCxnSpPr>
        <p:spPr bwMode="auto">
          <a:xfrm>
            <a:off x="5604457" y="2413174"/>
            <a:ext cx="152400" cy="102850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12" name="Straight Arrow Connector 11"/>
          <p:cNvCxnSpPr>
            <a:stCxn id="5" idx="2"/>
          </p:cNvCxnSpPr>
          <p:nvPr/>
        </p:nvCxnSpPr>
        <p:spPr bwMode="auto">
          <a:xfrm>
            <a:off x="5604457" y="2413174"/>
            <a:ext cx="457200" cy="102850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5" name="TextBox 14"/>
          <p:cNvSpPr txBox="1"/>
          <p:nvPr/>
        </p:nvSpPr>
        <p:spPr>
          <a:xfrm>
            <a:off x="6676624" y="3441680"/>
            <a:ext cx="2473754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ISO-10303-21;</a:t>
            </a:r>
          </a:p>
          <a:p>
            <a:r>
              <a:rPr lang="en-US" sz="1200" dirty="0"/>
              <a:t>HEADER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ENDSEC;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ANCHOR;</a:t>
            </a:r>
          </a:p>
          <a:p>
            <a:r>
              <a:rPr lang="en-US" sz="1200" dirty="0" smtClean="0"/>
              <a:t>&lt;as1_pe &gt;= #10</a:t>
            </a:r>
          </a:p>
          <a:p>
            <a:r>
              <a:rPr lang="en-US" sz="1200" dirty="0" smtClean="0"/>
              <a:t>ENDSEC;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REFERENCE;</a:t>
            </a:r>
          </a:p>
          <a:p>
            <a:r>
              <a:rPr lang="en-US" sz="1200" dirty="0" smtClean="0"/>
              <a:t>#10 </a:t>
            </a:r>
            <a:r>
              <a:rPr lang="en-US" sz="1200" dirty="0"/>
              <a:t>= &lt;</a:t>
            </a:r>
            <a:r>
              <a:rPr lang="en-US" sz="1200" dirty="0" err="1" smtClean="0"/>
              <a:t>assembly.stp#root</a:t>
            </a:r>
            <a:r>
              <a:rPr lang="en-US" sz="1200" dirty="0"/>
              <a:t>&gt;;</a:t>
            </a:r>
          </a:p>
          <a:p>
            <a:r>
              <a:rPr lang="en-US" sz="1200" dirty="0" smtClean="0"/>
              <a:t>#20 </a:t>
            </a:r>
            <a:r>
              <a:rPr lang="en-US" sz="1200" dirty="0"/>
              <a:t>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bolt.stp#bolt</a:t>
            </a:r>
            <a:r>
              <a:rPr lang="en-US" sz="1200" dirty="0"/>
              <a:t>&gt;;</a:t>
            </a:r>
          </a:p>
          <a:p>
            <a:r>
              <a:rPr lang="en-US" sz="1200" dirty="0" smtClean="0"/>
              <a:t>#30 </a:t>
            </a:r>
            <a:r>
              <a:rPr lang="en-US" sz="1200" dirty="0"/>
              <a:t>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nut.stp#nut</a:t>
            </a:r>
            <a:r>
              <a:rPr lang="en-US" sz="1200" dirty="0"/>
              <a:t>&gt;;</a:t>
            </a:r>
          </a:p>
          <a:p>
            <a:r>
              <a:rPr lang="en-US" sz="1200" dirty="0" smtClean="0"/>
              <a:t>#40 </a:t>
            </a:r>
            <a:r>
              <a:rPr lang="en-US" sz="1200" dirty="0"/>
              <a:t>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rod.stp#rod</a:t>
            </a:r>
            <a:r>
              <a:rPr lang="en-US" sz="1200" dirty="0"/>
              <a:t>&gt;;</a:t>
            </a:r>
          </a:p>
          <a:p>
            <a:r>
              <a:rPr lang="en-US" sz="1200" dirty="0" smtClean="0"/>
              <a:t>#50 </a:t>
            </a:r>
            <a:r>
              <a:rPr lang="en-US" sz="1200" dirty="0"/>
              <a:t>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plate.stp#plate</a:t>
            </a:r>
            <a:r>
              <a:rPr lang="en-US" sz="1200" dirty="0"/>
              <a:t>&gt;;</a:t>
            </a:r>
          </a:p>
          <a:p>
            <a:r>
              <a:rPr lang="en-US" sz="1200" dirty="0" smtClean="0"/>
              <a:t>#60 </a:t>
            </a:r>
            <a:r>
              <a:rPr lang="en-US" sz="1200" dirty="0"/>
              <a:t>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l-bracket.stp#l-bracket</a:t>
            </a:r>
            <a:r>
              <a:rPr lang="en-US" sz="1200" dirty="0"/>
              <a:t>&gt;;</a:t>
            </a:r>
          </a:p>
          <a:p>
            <a:endParaRPr lang="en-US" sz="1200" dirty="0"/>
          </a:p>
          <a:p>
            <a:r>
              <a:rPr lang="en-US" sz="1200" dirty="0"/>
              <a:t>ENDSEC;</a:t>
            </a:r>
          </a:p>
          <a:p>
            <a:r>
              <a:rPr lang="en-US" sz="1200" dirty="0"/>
              <a:t>END-ISO-10303-21;</a:t>
            </a:r>
          </a:p>
        </p:txBody>
      </p:sp>
    </p:spTree>
    <p:extLst>
      <p:ext uri="{BB962C8B-B14F-4D97-AF65-F5344CB8AC3E}">
        <p14:creationId xmlns:p14="http://schemas.microsoft.com/office/powerpoint/2010/main" val="26424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AP242 PMI Test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6324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System U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rites geometry model</a:t>
            </a:r>
          </a:p>
          <a:p>
            <a:r>
              <a:rPr lang="en-US" dirty="0" smtClean="0"/>
              <a:t>System A (ITI – 5/31)</a:t>
            </a:r>
          </a:p>
          <a:p>
            <a:pPr lvl="1"/>
            <a:r>
              <a:rPr lang="en-US" dirty="0" smtClean="0"/>
              <a:t>Reads geometry model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rites geometry model with anchors on selected faces</a:t>
            </a:r>
          </a:p>
          <a:p>
            <a:r>
              <a:rPr lang="en-US" dirty="0" smtClean="0"/>
              <a:t>System B (STEP Tools – 6/30)</a:t>
            </a:r>
          </a:p>
          <a:p>
            <a:pPr lvl="1"/>
            <a:r>
              <a:rPr lang="en-US" dirty="0" smtClean="0"/>
              <a:t>Reads geometry model with anchors</a:t>
            </a:r>
          </a:p>
          <a:p>
            <a:pPr lvl="1"/>
            <a:r>
              <a:rPr lang="en-US" dirty="0" smtClean="0"/>
              <a:t>Writes PMI model that references the anchors</a:t>
            </a:r>
          </a:p>
          <a:p>
            <a:r>
              <a:rPr lang="en-US" dirty="0" smtClean="0"/>
              <a:t>System C </a:t>
            </a:r>
            <a:r>
              <a:rPr lang="en-US" dirty="0" smtClean="0"/>
              <a:t>(</a:t>
            </a:r>
            <a:r>
              <a:rPr lang="en-US" dirty="0" smtClean="0"/>
              <a:t>All vendors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Read </a:t>
            </a:r>
            <a:r>
              <a:rPr lang="en-US" dirty="0" smtClean="0"/>
              <a:t>both models </a:t>
            </a:r>
          </a:p>
          <a:p>
            <a:pPr lvl="1"/>
            <a:r>
              <a:rPr lang="en-US" dirty="0" smtClean="0"/>
              <a:t>Merge and display to demonstrate PMI links</a:t>
            </a:r>
          </a:p>
          <a:p>
            <a:pPr lvl="1"/>
            <a:r>
              <a:rPr lang="en-US" dirty="0" smtClean="0"/>
              <a:t>CAX-IF</a:t>
            </a:r>
            <a:r>
              <a:rPr lang="en-US" dirty="0" smtClean="0"/>
              <a:t> </a:t>
            </a:r>
            <a:r>
              <a:rPr lang="en-US" dirty="0" smtClean="0"/>
              <a:t>meeting in </a:t>
            </a:r>
            <a:r>
              <a:rPr lang="en-US" dirty="0" smtClean="0"/>
              <a:t>Septe</a:t>
            </a:r>
            <a:r>
              <a:rPr lang="en-US" dirty="0" smtClean="0"/>
              <a:t>mber</a:t>
            </a:r>
            <a:endParaRPr lang="en-US" dirty="0" smtClean="0"/>
          </a:p>
        </p:txBody>
      </p:sp>
      <p:sp>
        <p:nvSpPr>
          <p:cNvPr id="4" name="Flowchart: Document 3"/>
          <p:cNvSpPr/>
          <p:nvPr/>
        </p:nvSpPr>
        <p:spPr bwMode="auto">
          <a:xfrm>
            <a:off x="7425744" y="1981200"/>
            <a:ext cx="914400" cy="612648"/>
          </a:xfrm>
          <a:prstGeom prst="flowChartDocumen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PMI</a:t>
            </a:r>
          </a:p>
        </p:txBody>
      </p:sp>
      <p:sp>
        <p:nvSpPr>
          <p:cNvPr id="5" name="Flowchart: Document 4"/>
          <p:cNvSpPr/>
          <p:nvPr/>
        </p:nvSpPr>
        <p:spPr bwMode="auto">
          <a:xfrm>
            <a:off x="7155287" y="3581851"/>
            <a:ext cx="1455313" cy="612648"/>
          </a:xfrm>
          <a:prstGeom prst="flowChartDocumen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Geometry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 bwMode="auto">
          <a:xfrm flipH="1">
            <a:off x="7578144" y="2553345"/>
            <a:ext cx="304800" cy="102850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7" name="Straight Arrow Connector 6"/>
          <p:cNvCxnSpPr>
            <a:stCxn id="4" idx="2"/>
          </p:cNvCxnSpPr>
          <p:nvPr/>
        </p:nvCxnSpPr>
        <p:spPr bwMode="auto">
          <a:xfrm>
            <a:off x="7882944" y="2553345"/>
            <a:ext cx="152400" cy="102850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 bwMode="auto">
          <a:xfrm>
            <a:off x="7882944" y="2553345"/>
            <a:ext cx="457200" cy="1028506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848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AP242 Assemblies &amp; ZIP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5867400" cy="4114800"/>
          </a:xfrm>
        </p:spPr>
        <p:txBody>
          <a:bodyPr/>
          <a:lstStyle/>
          <a:p>
            <a:r>
              <a:rPr lang="en-US" dirty="0" smtClean="0"/>
              <a:t>P21 e3 zip</a:t>
            </a:r>
          </a:p>
          <a:p>
            <a:pPr lvl="1"/>
            <a:r>
              <a:rPr lang="en-US" dirty="0" smtClean="0"/>
              <a:t>One STEP file for each component</a:t>
            </a:r>
          </a:p>
          <a:p>
            <a:pPr lvl="1"/>
            <a:r>
              <a:rPr lang="en-US" dirty="0" smtClean="0"/>
              <a:t>One STEP file for each sub-assembly</a:t>
            </a:r>
          </a:p>
          <a:p>
            <a:pPr lvl="1"/>
            <a:r>
              <a:rPr lang="en-US" dirty="0" smtClean="0"/>
              <a:t>One STEP file for complete assembly</a:t>
            </a:r>
          </a:p>
          <a:p>
            <a:r>
              <a:rPr lang="en-US" dirty="0" smtClean="0"/>
              <a:t>Hand build a new ZIP for the AS1 assembly</a:t>
            </a:r>
          </a:p>
          <a:p>
            <a:pPr lvl="1"/>
            <a:r>
              <a:rPr lang="en-US" dirty="0" smtClean="0"/>
              <a:t>STEP Tools by 5/31</a:t>
            </a:r>
          </a:p>
          <a:p>
            <a:r>
              <a:rPr lang="en-US" dirty="0" smtClean="0"/>
              <a:t>All vendors to read and display</a:t>
            </a:r>
          </a:p>
          <a:p>
            <a:pPr lvl="1"/>
            <a:r>
              <a:rPr lang="en-US" dirty="0" smtClean="0"/>
              <a:t>CAX-IF in </a:t>
            </a:r>
            <a:r>
              <a:rPr lang="en-US" dirty="0" smtClean="0"/>
              <a:t>September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553200" y="2142186"/>
            <a:ext cx="2473754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ISO-10303-21;</a:t>
            </a:r>
          </a:p>
          <a:p>
            <a:r>
              <a:rPr lang="en-US" sz="1200" dirty="0"/>
              <a:t>HEADER</a:t>
            </a:r>
            <a:r>
              <a:rPr lang="en-US" sz="1200" dirty="0" smtClean="0"/>
              <a:t>;</a:t>
            </a:r>
          </a:p>
          <a:p>
            <a:r>
              <a:rPr lang="en-US" sz="1200" dirty="0" smtClean="0"/>
              <a:t>ENDSEC;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ANCHOR;</a:t>
            </a:r>
          </a:p>
          <a:p>
            <a:r>
              <a:rPr lang="en-US" sz="1200" dirty="0" smtClean="0"/>
              <a:t>&lt;as1_pe &gt;= #10</a:t>
            </a:r>
          </a:p>
          <a:p>
            <a:r>
              <a:rPr lang="en-US" sz="1200" dirty="0" smtClean="0"/>
              <a:t>ENDSEC;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REFERENCE;</a:t>
            </a:r>
          </a:p>
          <a:p>
            <a:r>
              <a:rPr lang="en-US" sz="1200" dirty="0" smtClean="0"/>
              <a:t>#10 </a:t>
            </a:r>
            <a:r>
              <a:rPr lang="en-US" sz="1200" dirty="0"/>
              <a:t>= &lt;</a:t>
            </a:r>
            <a:r>
              <a:rPr lang="en-US" sz="1200" dirty="0" err="1" smtClean="0"/>
              <a:t>assembly.stp#root</a:t>
            </a:r>
            <a:r>
              <a:rPr lang="en-US" sz="1200" dirty="0"/>
              <a:t>&gt;;</a:t>
            </a:r>
          </a:p>
          <a:p>
            <a:r>
              <a:rPr lang="en-US" sz="1200" dirty="0" smtClean="0"/>
              <a:t>#20 </a:t>
            </a:r>
            <a:r>
              <a:rPr lang="en-US" sz="1200" dirty="0"/>
              <a:t>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bolt.stp#bolt</a:t>
            </a:r>
            <a:r>
              <a:rPr lang="en-US" sz="1200" dirty="0"/>
              <a:t>&gt;;</a:t>
            </a:r>
          </a:p>
          <a:p>
            <a:r>
              <a:rPr lang="en-US" sz="1200" dirty="0" smtClean="0"/>
              <a:t>#30 </a:t>
            </a:r>
            <a:r>
              <a:rPr lang="en-US" sz="1200" dirty="0"/>
              <a:t>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nut.stp#nut</a:t>
            </a:r>
            <a:r>
              <a:rPr lang="en-US" sz="1200" dirty="0"/>
              <a:t>&gt;;</a:t>
            </a:r>
          </a:p>
          <a:p>
            <a:r>
              <a:rPr lang="en-US" sz="1200" dirty="0" smtClean="0"/>
              <a:t>#40 </a:t>
            </a:r>
            <a:r>
              <a:rPr lang="en-US" sz="1200" dirty="0"/>
              <a:t>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rod.stp#rod</a:t>
            </a:r>
            <a:r>
              <a:rPr lang="en-US" sz="1200" dirty="0"/>
              <a:t>&gt;;</a:t>
            </a:r>
          </a:p>
          <a:p>
            <a:r>
              <a:rPr lang="en-US" sz="1200" dirty="0" smtClean="0"/>
              <a:t>#50 </a:t>
            </a:r>
            <a:r>
              <a:rPr lang="en-US" sz="1200" dirty="0"/>
              <a:t>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plate.stp#plate</a:t>
            </a:r>
            <a:r>
              <a:rPr lang="en-US" sz="1200" dirty="0"/>
              <a:t>&gt;;</a:t>
            </a:r>
          </a:p>
          <a:p>
            <a:r>
              <a:rPr lang="en-US" sz="1200" dirty="0" smtClean="0"/>
              <a:t>#60 </a:t>
            </a:r>
            <a:r>
              <a:rPr lang="en-US" sz="1200" dirty="0"/>
              <a:t>= </a:t>
            </a:r>
            <a:r>
              <a:rPr lang="en-US" sz="1200" dirty="0" smtClean="0"/>
              <a:t>&lt;part/</a:t>
            </a:r>
            <a:r>
              <a:rPr lang="en-US" sz="1200" dirty="0" err="1" smtClean="0"/>
              <a:t>l-bracket.stp#l-bracket</a:t>
            </a:r>
            <a:r>
              <a:rPr lang="en-US" sz="1200" dirty="0"/>
              <a:t>&gt;;</a:t>
            </a:r>
          </a:p>
          <a:p>
            <a:endParaRPr lang="en-US" sz="1200" dirty="0"/>
          </a:p>
          <a:p>
            <a:r>
              <a:rPr lang="en-US" sz="1200" dirty="0"/>
              <a:t>ENDSEC;</a:t>
            </a:r>
          </a:p>
          <a:p>
            <a:r>
              <a:rPr lang="en-US" sz="1200" dirty="0"/>
              <a:t>END-ISO-10303-21;</a:t>
            </a:r>
          </a:p>
        </p:txBody>
      </p:sp>
    </p:spTree>
    <p:extLst>
      <p:ext uri="{BB962C8B-B14F-4D97-AF65-F5344CB8AC3E}">
        <p14:creationId xmlns:p14="http://schemas.microsoft.com/office/powerpoint/2010/main" val="12343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STEP </a:t>
            </a:r>
            <a:r>
              <a:rPr lang="en-US" dirty="0" smtClean="0"/>
              <a:t>Tools writes signature on the PMI </a:t>
            </a:r>
            <a:r>
              <a:rPr lang="en-US" dirty="0" smtClean="0"/>
              <a:t>test case</a:t>
            </a:r>
            <a:endParaRPr lang="en-US" dirty="0" smtClean="0"/>
          </a:p>
          <a:p>
            <a:r>
              <a:rPr lang="en-US" dirty="0" smtClean="0"/>
              <a:t>ITI reads the signature, verifies source and checks for </a:t>
            </a:r>
            <a:r>
              <a:rPr lang="en-US" dirty="0" smtClean="0"/>
              <a:t>tampering</a:t>
            </a:r>
          </a:p>
          <a:p>
            <a:r>
              <a:rPr lang="en-US" dirty="0"/>
              <a:t>Repeat in other </a:t>
            </a:r>
            <a:r>
              <a:rPr lang="en-US" dirty="0" smtClean="0"/>
              <a:t>direction (ITI writes file, STEP Tools reads)</a:t>
            </a:r>
            <a:endParaRPr lang="en-US" dirty="0" smtClean="0"/>
          </a:p>
          <a:p>
            <a:r>
              <a:rPr lang="en-US" dirty="0" smtClean="0"/>
              <a:t>Schedule</a:t>
            </a:r>
            <a:endParaRPr lang="en-US" dirty="0" smtClean="0"/>
          </a:p>
          <a:p>
            <a:pPr lvl="1"/>
            <a:r>
              <a:rPr lang="en-US" dirty="0" smtClean="0"/>
              <a:t>Verify basic capability </a:t>
            </a:r>
            <a:r>
              <a:rPr lang="en-US" dirty="0" smtClean="0"/>
              <a:t>5/31</a:t>
            </a:r>
          </a:p>
          <a:p>
            <a:pPr lvl="1"/>
            <a:r>
              <a:rPr lang="en-US" dirty="0" smtClean="0"/>
              <a:t>Write PMI file with signature 6/30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ead and verify signature 7/31</a:t>
            </a:r>
          </a:p>
          <a:p>
            <a:pPr lvl="1"/>
            <a:r>
              <a:rPr lang="en-US" dirty="0" smtClean="0"/>
              <a:t>Repeat in other direction 8/31</a:t>
            </a:r>
            <a:endParaRPr lang="en-US" dirty="0" smtClean="0"/>
          </a:p>
          <a:p>
            <a:pPr lvl="1"/>
            <a:r>
              <a:rPr lang="en-US" dirty="0" smtClean="0"/>
              <a:t>Demonstrate at CAX-IF meeting in 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Data Package</a:t>
            </a:r>
            <a:br>
              <a:rPr lang="en-US" dirty="0" smtClean="0"/>
            </a:br>
            <a:r>
              <a:rPr lang="en-US" dirty="0" smtClean="0"/>
              <a:t>(wait for toolkit support)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AP203/214/242 file</a:t>
            </a:r>
          </a:p>
          <a:p>
            <a:r>
              <a:rPr lang="en-US" dirty="0" smtClean="0"/>
              <a:t>Proprietary files</a:t>
            </a:r>
          </a:p>
          <a:p>
            <a:r>
              <a:rPr lang="en-US" dirty="0" smtClean="0"/>
              <a:t>AP239 Manifest</a:t>
            </a:r>
          </a:p>
          <a:p>
            <a:r>
              <a:rPr lang="en-US" dirty="0" smtClean="0"/>
              <a:t>Airbus Group to develop some scenario test data set</a:t>
            </a:r>
          </a:p>
          <a:p>
            <a:r>
              <a:rPr lang="en-US" dirty="0" smtClean="0"/>
              <a:t>Share with group to determine how to support with P21 e3</a:t>
            </a:r>
          </a:p>
          <a:p>
            <a:r>
              <a:rPr lang="en-US" dirty="0" smtClean="0"/>
              <a:t>Prepare a demonstration</a:t>
            </a:r>
          </a:p>
          <a:p>
            <a:r>
              <a:rPr lang="en-US" dirty="0" smtClean="0"/>
              <a:t>New recommended practices</a:t>
            </a:r>
          </a:p>
        </p:txBody>
      </p:sp>
    </p:spTree>
    <p:extLst>
      <p:ext uri="{BB962C8B-B14F-4D97-AF65-F5344CB8AC3E}">
        <p14:creationId xmlns:p14="http://schemas.microsoft.com/office/powerpoint/2010/main" val="18650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v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8F3AA6"/>
      </a:folHlink>
    </a:clrScheme>
    <a:fontScheme name="Dav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arrow"/>
        </a:ln>
        <a:effectLst/>
      </a:spPr>
      <a:bodyPr/>
      <a:lstStyle/>
    </a:lnDef>
  </a:objectDefaults>
  <a:extraClrSchemeLst>
    <a:extraClrScheme>
      <a:clrScheme name="Dav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v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11903</TotalTime>
  <Pages>17</Pages>
  <Words>568</Words>
  <Application>Microsoft Office PowerPoint</Application>
  <PresentationFormat>On-screen Show (4:3)</PresentationFormat>
  <Paragraphs>137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Dave</vt:lpstr>
      <vt:lpstr>Part 21 Edition 3</vt:lpstr>
      <vt:lpstr>P21 e3 Technical Summary</vt:lpstr>
      <vt:lpstr>P21 e3 Functional Summary</vt:lpstr>
      <vt:lpstr>Goals of Testing</vt:lpstr>
      <vt:lpstr>Scope</vt:lpstr>
      <vt:lpstr>AP242 PMI Test Case</vt:lpstr>
      <vt:lpstr>AP242 Assemblies &amp; ZIP</vt:lpstr>
      <vt:lpstr>Digital Signatures</vt:lpstr>
      <vt:lpstr>Technical Data Package (wait for toolkit support)</vt:lpstr>
      <vt:lpstr>IFC Building (wait for toolkit support)</vt:lpstr>
    </vt:vector>
  </TitlesOfParts>
  <Company>STEP Tools,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11</dc:title>
  <dc:subject>WG11 in San Diego</dc:subject>
  <dc:creator>Dave Loffredo</dc:creator>
  <cp:lastModifiedBy>Martin Hardwick</cp:lastModifiedBy>
  <cp:revision>930</cp:revision>
  <cp:lastPrinted>2000-02-17T02:19:36Z</cp:lastPrinted>
  <dcterms:created xsi:type="dcterms:W3CDTF">1999-01-27T23:51:52Z</dcterms:created>
  <dcterms:modified xsi:type="dcterms:W3CDTF">2014-05-08T13:18:28Z</dcterms:modified>
</cp:coreProperties>
</file>