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embeddings/oleObject1.bin" ContentType="application/vnd.openxmlformats-officedocument.oleObject"/>
  <Override PartName="/ppt/activeX/activeX3.xml" ContentType="application/vnd.ms-office.activeX+xml"/>
  <Override PartName="/ppt/activeX/activeX4.xml" ContentType="application/vnd.ms-office.activeX+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620" r:id="rId2"/>
    <p:sldId id="263" r:id="rId3"/>
    <p:sldId id="64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Hardwick" initials="MH" lastIdx="1" clrIdx="0">
    <p:extLst>
      <p:ext uri="{19B8F6BF-5375-455C-9EA6-DF929625EA0E}">
        <p15:presenceInfo xmlns:p15="http://schemas.microsoft.com/office/powerpoint/2012/main" userId="581cdbe203c50d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00000"/>
    <a:srgbClr val="00000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6" d="100"/>
          <a:sy n="86" d="100"/>
        </p:scale>
        <p:origin x="562" y="6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activeX/activeX2.xml><?xml version="1.0" encoding="utf-8"?>
<ax:ocx xmlns:ax="http://schemas.microsoft.com/office/2006/activeX" xmlns:r="http://schemas.openxmlformats.org/officeDocument/2006/relationships" ax:classid="{4C599241-6926-101B-9992-00000B65C6F9}" ax:persistence="persistStorage" r:id="rId1"/>
</file>

<file path=ppt/activeX/activeX3.xml><?xml version="1.0" encoding="utf-8"?>
<ax:ocx xmlns:ax="http://schemas.microsoft.com/office/2006/activeX" xmlns:r="http://schemas.openxmlformats.org/officeDocument/2006/relationships" ax:classid="{4C599241-6926-101B-9992-00000B65C6F9}" ax:persistence="persistStorage" r:id="rId1"/>
</file>

<file path=ppt/activeX/activeX4.xml><?xml version="1.0" encoding="utf-8"?>
<ax:ocx xmlns:ax="http://schemas.microsoft.com/office/2006/activeX" xmlns:r="http://schemas.openxmlformats.org/officeDocument/2006/relationships" ax:classid="{4C599241-6926-101B-9992-00000B65C6F9}"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CD20D-8AB2-4975-AA5A-475349C5FCA5}"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21FB5-0898-455E-BE56-E04DAED8D300}" type="slidenum">
              <a:rPr lang="en-GB" smtClean="0"/>
              <a:t>‹#›</a:t>
            </a:fld>
            <a:endParaRPr lang="en-GB"/>
          </a:p>
        </p:txBody>
      </p:sp>
    </p:spTree>
    <p:extLst>
      <p:ext uri="{BB962C8B-B14F-4D97-AF65-F5344CB8AC3E}">
        <p14:creationId xmlns:p14="http://schemas.microsoft.com/office/powerpoint/2010/main" val="219927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wmf"/><Relationship Id="rId2" Type="http://schemas.openxmlformats.org/officeDocument/2006/relationships/control" Target="../activeX/activeX4.xml"/><Relationship Id="rId1" Type="http://schemas.openxmlformats.org/officeDocument/2006/relationships/control" Target="../activeX/activeX3.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9526-1FF7-4F4C-823C-529F84A092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9A0CB-F09C-42C3-A1C8-4A7AACC0F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C4FF8-4C81-49C1-B7C5-F4C1A185753D}"/>
              </a:ext>
            </a:extLst>
          </p:cNvPr>
          <p:cNvSpPr>
            <a:spLocks noGrp="1"/>
          </p:cNvSpPr>
          <p:nvPr>
            <p:ph type="dt" sz="half" idx="10"/>
          </p:nvPr>
        </p:nvSpPr>
        <p:spPr/>
        <p:txBody>
          <a:bodyPr/>
          <a:lstStyle>
            <a:lvl1pPr>
              <a:defRPr>
                <a:solidFill>
                  <a:schemeClr val="tx1"/>
                </a:solidFill>
              </a:defRPr>
            </a:lvl1pPr>
          </a:lstStyle>
          <a:p>
            <a:r>
              <a:rPr lang="en-GB" dirty="0"/>
              <a:t>2021-03-16</a:t>
            </a:r>
          </a:p>
        </p:txBody>
      </p:sp>
      <p:sp>
        <p:nvSpPr>
          <p:cNvPr id="5" name="Footer Placeholder 4">
            <a:extLst>
              <a:ext uri="{FF2B5EF4-FFF2-40B4-BE49-F238E27FC236}">
                <a16:creationId xmlns:a16="http://schemas.microsoft.com/office/drawing/2014/main" id="{45D4098A-08A1-42C8-97C2-A55B4DD3A9E7}"/>
              </a:ext>
            </a:extLst>
          </p:cNvPr>
          <p:cNvSpPr>
            <a:spLocks noGrp="1"/>
          </p:cNvSpPr>
          <p:nvPr>
            <p:ph type="ftr" sz="quarter" idx="11"/>
          </p:nvPr>
        </p:nvSpPr>
        <p:spPr/>
        <p:txBody>
          <a:bodyPr/>
          <a:lstStyle>
            <a:lvl1pPr>
              <a:defRPr>
                <a:solidFill>
                  <a:schemeClr val="tx1"/>
                </a:solidFill>
              </a:defRPr>
            </a:lvl1pPr>
          </a:lstStyle>
          <a:p>
            <a:r>
              <a:rPr lang="pt-BR" dirty="0"/>
              <a:t>ISO TC 184/SC 4/WG 12 &amp; CAX-IF</a:t>
            </a:r>
            <a:endParaRPr lang="en-GB" dirty="0"/>
          </a:p>
        </p:txBody>
      </p:sp>
      <p:sp>
        <p:nvSpPr>
          <p:cNvPr id="6" name="Slide Number Placeholder 5">
            <a:extLst>
              <a:ext uri="{FF2B5EF4-FFF2-40B4-BE49-F238E27FC236}">
                <a16:creationId xmlns:a16="http://schemas.microsoft.com/office/drawing/2014/main" id="{A0E37FA5-0A3D-426F-9770-87472D6D48FE}"/>
              </a:ext>
            </a:extLst>
          </p:cNvPr>
          <p:cNvSpPr>
            <a:spLocks noGrp="1"/>
          </p:cNvSpPr>
          <p:nvPr>
            <p:ph type="sldNum" sz="quarter" idx="12"/>
          </p:nvPr>
        </p:nvSpPr>
        <p:spPr/>
        <p:txBody>
          <a:bodyPr/>
          <a:lstStyle>
            <a:lvl1pPr>
              <a:defRPr>
                <a:solidFill>
                  <a:schemeClr val="tx1"/>
                </a:solidFill>
              </a:defRPr>
            </a:lvl1pPr>
          </a:lstStyle>
          <a:p>
            <a:fld id="{6505F03D-6AEB-49FC-9AEB-5D153F8AC76A}" type="slidenum">
              <a:rPr lang="en-GB" smtClean="0"/>
              <a:pPr/>
              <a:t>‹#›</a:t>
            </a:fld>
            <a:endParaRPr lang="en-GB" dirty="0"/>
          </a:p>
        </p:txBody>
      </p:sp>
      <p:graphicFrame>
        <p:nvGraphicFramePr>
          <p:cNvPr id="7" name="Object 7">
            <a:extLst>
              <a:ext uri="{FF2B5EF4-FFF2-40B4-BE49-F238E27FC236}">
                <a16:creationId xmlns:a16="http://schemas.microsoft.com/office/drawing/2014/main" id="{8ED37F65-77F2-4EBA-84FF-38B92B32340D}"/>
              </a:ext>
            </a:extLst>
          </p:cNvPr>
          <p:cNvGraphicFramePr>
            <a:graphicFrameLocks noChangeAspect="1"/>
          </p:cNvGraphicFramePr>
          <p:nvPr userDrawn="1">
            <p:extLst>
              <p:ext uri="{D42A27DB-BD31-4B8C-83A1-F6EECF244321}">
                <p14:modId xmlns:p14="http://schemas.microsoft.com/office/powerpoint/2010/main" val="611163781"/>
              </p:ext>
            </p:extLst>
          </p:nvPr>
        </p:nvGraphicFramePr>
        <p:xfrm>
          <a:off x="115416" y="27808"/>
          <a:ext cx="683568" cy="674633"/>
        </p:xfrm>
        <a:graphic>
          <a:graphicData uri="http://schemas.openxmlformats.org/presentationml/2006/ole">
            <mc:AlternateContent xmlns:mc="http://schemas.openxmlformats.org/markup-compatibility/2006">
              <mc:Choice xmlns:v="urn:schemas-microsoft-com:vml" Requires="v">
                <p:oleObj name="Bitmap Image" r:id="rId4" imgW="1495634" imgH="1476190" progId="PBrush">
                  <p:embed/>
                </p:oleObj>
              </mc:Choice>
              <mc:Fallback>
                <p:oleObj name="Bitmap Image" r:id="rId4" imgW="1495634" imgH="1476190" progId="PBrush">
                  <p:embed/>
                  <p:pic>
                    <p:nvPicPr>
                      <p:cNvPr id="7" name="Object 7">
                        <a:extLst>
                          <a:ext uri="{FF2B5EF4-FFF2-40B4-BE49-F238E27FC236}">
                            <a16:creationId xmlns:a16="http://schemas.microsoft.com/office/drawing/2014/main" id="{8ED37F65-77F2-4EBA-84FF-38B92B323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6" y="27808"/>
                        <a:ext cx="683568" cy="674633"/>
                      </a:xfrm>
                      <a:prstGeom prst="rect">
                        <a:avLst/>
                      </a:prstGeom>
                      <a:noFill/>
                      <a:ln>
                        <a:noFill/>
                      </a:ln>
                      <a:effectLst/>
                    </p:spPr>
                  </p:pic>
                </p:oleObj>
              </mc:Fallback>
            </mc:AlternateContent>
          </a:graphicData>
        </a:graphic>
      </p:graphicFrame>
    </p:spTree>
    <p:controls>
      <mc:AlternateContent xmlns:mc="http://schemas.openxmlformats.org/markup-compatibility/2006">
        <mc:Choice xmlns:v="urn:schemas-microsoft-com:vml" Requires="v">
          <p:control name="Image2" r:id="rId1" imgW="403920" imgH="548640"/>
        </mc:Choice>
        <mc:Fallback>
          <p:control name="Image2" r:id="rId1" imgW="403920" imgH="548640">
            <p:pic>
              <p:nvPicPr>
                <p:cNvPr id="8" name="Image2">
                  <a:extLst>
                    <a:ext uri="{FF2B5EF4-FFF2-40B4-BE49-F238E27FC236}">
                      <a16:creationId xmlns:a16="http://schemas.microsoft.com/office/drawing/2014/main" id="{C64B9CAA-7E05-4CD8-A2AF-4BA10EC4D3A1}"/>
                    </a:ext>
                  </a:extLst>
                </p:cNvPr>
                <p:cNvPicPr preferRelativeResize="0">
                  <a:picLocks noChangeArrowheads="1" noChangeShapeType="1"/>
                </p:cNvPicPr>
                <p:nvPr/>
              </p:nvPicPr>
              <p:blipFill>
                <a:blip r:embed="rId6"/>
                <a:srcRect/>
                <a:stretch>
                  <a:fillRect/>
                </a:stretch>
              </p:blipFill>
              <p:spPr bwMode="auto">
                <a:xfrm>
                  <a:off x="11670184" y="0"/>
                  <a:ext cx="406400" cy="5508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Image3" r:id="rId2" imgW="403920" imgH="365760"/>
        </mc:Choice>
        <mc:Fallback>
          <p:control name="Image3" r:id="rId2" imgW="403920" imgH="365760">
            <p:pic>
              <p:nvPicPr>
                <p:cNvPr id="9" name="Image3">
                  <a:extLst>
                    <a:ext uri="{FF2B5EF4-FFF2-40B4-BE49-F238E27FC236}">
                      <a16:creationId xmlns:a16="http://schemas.microsoft.com/office/drawing/2014/main" id="{95C4A2B4-4553-46C4-BE8E-556E5A5A18B5}"/>
                    </a:ext>
                  </a:extLst>
                </p:cNvPr>
                <p:cNvPicPr preferRelativeResize="0">
                  <a:picLocks noChangeArrowheads="1" noChangeShapeType="1"/>
                </p:cNvPicPr>
                <p:nvPr/>
              </p:nvPicPr>
              <p:blipFill>
                <a:blip r:embed="rId7"/>
                <a:srcRect/>
                <a:stretch>
                  <a:fillRect/>
                </a:stretch>
              </p:blipFill>
              <p:spPr bwMode="auto">
                <a:xfrm>
                  <a:off x="11670184" y="181768"/>
                  <a:ext cx="406400" cy="366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060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3567-6946-4D83-9CA8-62CB38D048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0ECA74-1956-4979-92B1-59B73CBD97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9FBC07-A273-4A8F-9EA9-CB03BFA8B468}"/>
              </a:ext>
            </a:extLst>
          </p:cNvPr>
          <p:cNvSpPr>
            <a:spLocks noGrp="1"/>
          </p:cNvSpPr>
          <p:nvPr>
            <p:ph type="dt" sz="half" idx="10"/>
          </p:nvPr>
        </p:nvSpPr>
        <p:spPr/>
        <p:txBody>
          <a:bodyPr/>
          <a:lstStyle/>
          <a:p>
            <a:r>
              <a:rPr lang="en-GB" dirty="0"/>
              <a:t>2021-03-16</a:t>
            </a:r>
          </a:p>
        </p:txBody>
      </p:sp>
      <p:sp>
        <p:nvSpPr>
          <p:cNvPr id="5" name="Footer Placeholder 4">
            <a:extLst>
              <a:ext uri="{FF2B5EF4-FFF2-40B4-BE49-F238E27FC236}">
                <a16:creationId xmlns:a16="http://schemas.microsoft.com/office/drawing/2014/main" id="{7CDE5496-70C4-4BF6-A11E-0004CEDDF0CB}"/>
              </a:ext>
            </a:extLst>
          </p:cNvPr>
          <p:cNvSpPr>
            <a:spLocks noGrp="1"/>
          </p:cNvSpPr>
          <p:nvPr>
            <p:ph type="ftr" sz="quarter" idx="11"/>
          </p:nvPr>
        </p:nvSpPr>
        <p:spPr/>
        <p:txBody>
          <a:bodyPr/>
          <a:lstStyle/>
          <a:p>
            <a:r>
              <a:rPr lang="pt-BR" dirty="0"/>
              <a:t>ISO TC 184/SC 4/WG 12 &amp; CAX-IF</a:t>
            </a:r>
            <a:endParaRPr lang="en-GB" dirty="0"/>
          </a:p>
        </p:txBody>
      </p:sp>
      <p:sp>
        <p:nvSpPr>
          <p:cNvPr id="6" name="Slide Number Placeholder 5">
            <a:extLst>
              <a:ext uri="{FF2B5EF4-FFF2-40B4-BE49-F238E27FC236}">
                <a16:creationId xmlns:a16="http://schemas.microsoft.com/office/drawing/2014/main" id="{C6A20703-A7D4-4CFC-8A67-55AB3B393707}"/>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271357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ED907F-2325-4414-AF99-D2841945F9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F9FC29-F79C-467E-9D14-3D9A56A9A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81CF5-66E6-4CC5-B837-D6B544C15B00}"/>
              </a:ext>
            </a:extLst>
          </p:cNvPr>
          <p:cNvSpPr>
            <a:spLocks noGrp="1"/>
          </p:cNvSpPr>
          <p:nvPr>
            <p:ph type="dt" sz="half" idx="10"/>
          </p:nvPr>
        </p:nvSpPr>
        <p:spPr/>
        <p:txBody>
          <a:bodyPr/>
          <a:lstStyle/>
          <a:p>
            <a:r>
              <a:rPr lang="en-GB" dirty="0"/>
              <a:t>2021-03-16</a:t>
            </a:r>
          </a:p>
        </p:txBody>
      </p:sp>
      <p:sp>
        <p:nvSpPr>
          <p:cNvPr id="5" name="Footer Placeholder 4">
            <a:extLst>
              <a:ext uri="{FF2B5EF4-FFF2-40B4-BE49-F238E27FC236}">
                <a16:creationId xmlns:a16="http://schemas.microsoft.com/office/drawing/2014/main" id="{BE3C377D-A33D-4080-8313-36297A3E0BDB}"/>
              </a:ext>
            </a:extLst>
          </p:cNvPr>
          <p:cNvSpPr>
            <a:spLocks noGrp="1"/>
          </p:cNvSpPr>
          <p:nvPr>
            <p:ph type="ftr" sz="quarter" idx="11"/>
          </p:nvPr>
        </p:nvSpPr>
        <p:spPr/>
        <p:txBody>
          <a:bodyPr/>
          <a:lstStyle/>
          <a:p>
            <a:r>
              <a:rPr lang="pt-BR" dirty="0"/>
              <a:t>ISO TC 184/SC 4/WG 12 &amp; CAX-IF</a:t>
            </a:r>
            <a:endParaRPr lang="en-GB" dirty="0"/>
          </a:p>
        </p:txBody>
      </p:sp>
      <p:sp>
        <p:nvSpPr>
          <p:cNvPr id="6" name="Slide Number Placeholder 5">
            <a:extLst>
              <a:ext uri="{FF2B5EF4-FFF2-40B4-BE49-F238E27FC236}">
                <a16:creationId xmlns:a16="http://schemas.microsoft.com/office/drawing/2014/main" id="{A2D1D481-2BAE-498A-B1F2-95A78DF2738D}"/>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27610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B483-E721-4BBB-B699-1F1BED4BD6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989D27-59AB-4020-98E3-0F92C416D4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9A10B-4863-44A4-81B8-29F74DF81106}"/>
              </a:ext>
            </a:extLst>
          </p:cNvPr>
          <p:cNvSpPr>
            <a:spLocks noGrp="1"/>
          </p:cNvSpPr>
          <p:nvPr>
            <p:ph type="dt" sz="half" idx="10"/>
          </p:nvPr>
        </p:nvSpPr>
        <p:spPr/>
        <p:txBody>
          <a:bodyPr/>
          <a:lstStyle/>
          <a:p>
            <a:r>
              <a:rPr lang="en-GB" dirty="0"/>
              <a:t>2021-05-26</a:t>
            </a:r>
          </a:p>
        </p:txBody>
      </p:sp>
      <p:sp>
        <p:nvSpPr>
          <p:cNvPr id="6" name="Slide Number Placeholder 5">
            <a:extLst>
              <a:ext uri="{FF2B5EF4-FFF2-40B4-BE49-F238E27FC236}">
                <a16:creationId xmlns:a16="http://schemas.microsoft.com/office/drawing/2014/main" id="{0F2A000C-1199-408E-AA2A-C7380A738E8F}"/>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372550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EB79-4146-45A0-8A1A-CD452EC248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BFBC1-2741-46B5-9115-77E6CC452B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012FE-E186-4EB1-823E-3FE04B53ACE8}"/>
              </a:ext>
            </a:extLst>
          </p:cNvPr>
          <p:cNvSpPr>
            <a:spLocks noGrp="1"/>
          </p:cNvSpPr>
          <p:nvPr>
            <p:ph type="dt" sz="half" idx="10"/>
          </p:nvPr>
        </p:nvSpPr>
        <p:spPr/>
        <p:txBody>
          <a:bodyPr/>
          <a:lstStyle/>
          <a:p>
            <a:r>
              <a:rPr lang="en-GB" dirty="0"/>
              <a:t>2021-03-16</a:t>
            </a:r>
          </a:p>
        </p:txBody>
      </p:sp>
      <p:sp>
        <p:nvSpPr>
          <p:cNvPr id="5" name="Footer Placeholder 4">
            <a:extLst>
              <a:ext uri="{FF2B5EF4-FFF2-40B4-BE49-F238E27FC236}">
                <a16:creationId xmlns:a16="http://schemas.microsoft.com/office/drawing/2014/main" id="{ED722EE0-7D8E-47DD-A31A-DF18984AD6BF}"/>
              </a:ext>
            </a:extLst>
          </p:cNvPr>
          <p:cNvSpPr>
            <a:spLocks noGrp="1"/>
          </p:cNvSpPr>
          <p:nvPr>
            <p:ph type="ftr" sz="quarter" idx="11"/>
          </p:nvPr>
        </p:nvSpPr>
        <p:spPr/>
        <p:txBody>
          <a:bodyPr/>
          <a:lstStyle/>
          <a:p>
            <a:r>
              <a:rPr lang="pt-BR" dirty="0"/>
              <a:t>ISO TC 184/SC 4/WG 12 &amp; CAX-IF</a:t>
            </a:r>
            <a:endParaRPr lang="en-GB" dirty="0"/>
          </a:p>
        </p:txBody>
      </p:sp>
      <p:sp>
        <p:nvSpPr>
          <p:cNvPr id="6" name="Slide Number Placeholder 5">
            <a:extLst>
              <a:ext uri="{FF2B5EF4-FFF2-40B4-BE49-F238E27FC236}">
                <a16:creationId xmlns:a16="http://schemas.microsoft.com/office/drawing/2014/main" id="{2FAC38D3-7636-4463-ACE5-D59FC4029E82}"/>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113431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653D-2B56-423A-B639-D58CA096DC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D09A63-CEEB-4507-B55F-AAF0A8B18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B200BC-3AEA-4236-942F-760F9FDD3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D9073B-C9A6-4752-89CA-72FB8A7934E0}"/>
              </a:ext>
            </a:extLst>
          </p:cNvPr>
          <p:cNvSpPr>
            <a:spLocks noGrp="1"/>
          </p:cNvSpPr>
          <p:nvPr>
            <p:ph type="dt" sz="half" idx="10"/>
          </p:nvPr>
        </p:nvSpPr>
        <p:spPr/>
        <p:txBody>
          <a:bodyPr/>
          <a:lstStyle/>
          <a:p>
            <a:r>
              <a:rPr lang="en-GB" dirty="0"/>
              <a:t>2021-03-16</a:t>
            </a:r>
          </a:p>
        </p:txBody>
      </p:sp>
      <p:sp>
        <p:nvSpPr>
          <p:cNvPr id="6" name="Footer Placeholder 5">
            <a:extLst>
              <a:ext uri="{FF2B5EF4-FFF2-40B4-BE49-F238E27FC236}">
                <a16:creationId xmlns:a16="http://schemas.microsoft.com/office/drawing/2014/main" id="{00269913-B47B-42F8-9851-82091E13986E}"/>
              </a:ext>
            </a:extLst>
          </p:cNvPr>
          <p:cNvSpPr>
            <a:spLocks noGrp="1"/>
          </p:cNvSpPr>
          <p:nvPr>
            <p:ph type="ftr" sz="quarter" idx="11"/>
          </p:nvPr>
        </p:nvSpPr>
        <p:spPr/>
        <p:txBody>
          <a:bodyPr/>
          <a:lstStyle/>
          <a:p>
            <a:r>
              <a:rPr lang="pt-BR" dirty="0"/>
              <a:t>ISO TC 184/SC 4/WG 12 &amp; CAX-IF</a:t>
            </a:r>
            <a:endParaRPr lang="en-GB" dirty="0"/>
          </a:p>
        </p:txBody>
      </p:sp>
      <p:sp>
        <p:nvSpPr>
          <p:cNvPr id="7" name="Slide Number Placeholder 6">
            <a:extLst>
              <a:ext uri="{FF2B5EF4-FFF2-40B4-BE49-F238E27FC236}">
                <a16:creationId xmlns:a16="http://schemas.microsoft.com/office/drawing/2014/main" id="{90843BB0-CD83-471B-9CEA-2B563FE091CA}"/>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177388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CD24-D57F-479C-BAB3-AFC6F649A3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97EE1-F243-4FEC-A428-E1C8697CE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80CAF-64E4-49A0-B107-2A8C563F33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84E567-EE6A-4F8B-B57F-2912DC401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76932-4160-4F74-A6A1-376895BA9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846D95-7034-433C-A46A-4762E387B69B}"/>
              </a:ext>
            </a:extLst>
          </p:cNvPr>
          <p:cNvSpPr>
            <a:spLocks noGrp="1"/>
          </p:cNvSpPr>
          <p:nvPr>
            <p:ph type="dt" sz="half" idx="10"/>
          </p:nvPr>
        </p:nvSpPr>
        <p:spPr/>
        <p:txBody>
          <a:bodyPr/>
          <a:lstStyle/>
          <a:p>
            <a:r>
              <a:rPr lang="en-GB" dirty="0"/>
              <a:t>2021-03-16</a:t>
            </a:r>
          </a:p>
        </p:txBody>
      </p:sp>
      <p:sp>
        <p:nvSpPr>
          <p:cNvPr id="8" name="Footer Placeholder 7">
            <a:extLst>
              <a:ext uri="{FF2B5EF4-FFF2-40B4-BE49-F238E27FC236}">
                <a16:creationId xmlns:a16="http://schemas.microsoft.com/office/drawing/2014/main" id="{400555BE-A40A-4DE6-BAEE-EEABE83709A0}"/>
              </a:ext>
            </a:extLst>
          </p:cNvPr>
          <p:cNvSpPr>
            <a:spLocks noGrp="1"/>
          </p:cNvSpPr>
          <p:nvPr>
            <p:ph type="ftr" sz="quarter" idx="11"/>
          </p:nvPr>
        </p:nvSpPr>
        <p:spPr/>
        <p:txBody>
          <a:bodyPr/>
          <a:lstStyle/>
          <a:p>
            <a:r>
              <a:rPr lang="pt-BR" dirty="0"/>
              <a:t>ISO TC 184/SC 4/WG 12 &amp; CAX-IF</a:t>
            </a:r>
            <a:endParaRPr lang="en-GB" dirty="0"/>
          </a:p>
        </p:txBody>
      </p:sp>
      <p:sp>
        <p:nvSpPr>
          <p:cNvPr id="9" name="Slide Number Placeholder 8">
            <a:extLst>
              <a:ext uri="{FF2B5EF4-FFF2-40B4-BE49-F238E27FC236}">
                <a16:creationId xmlns:a16="http://schemas.microsoft.com/office/drawing/2014/main" id="{9E60FCCB-45EE-4C86-8E9C-B0CCF099527F}"/>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127975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C81B-234E-48F3-9AB3-4D03232613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91EE92-AC48-478A-AE5C-DC400BDB931E}"/>
              </a:ext>
            </a:extLst>
          </p:cNvPr>
          <p:cNvSpPr>
            <a:spLocks noGrp="1"/>
          </p:cNvSpPr>
          <p:nvPr>
            <p:ph type="dt" sz="half" idx="10"/>
          </p:nvPr>
        </p:nvSpPr>
        <p:spPr/>
        <p:txBody>
          <a:bodyPr/>
          <a:lstStyle/>
          <a:p>
            <a:r>
              <a:rPr lang="en-GB" dirty="0"/>
              <a:t>2021-03-16</a:t>
            </a:r>
          </a:p>
        </p:txBody>
      </p:sp>
      <p:sp>
        <p:nvSpPr>
          <p:cNvPr id="4" name="Footer Placeholder 3">
            <a:extLst>
              <a:ext uri="{FF2B5EF4-FFF2-40B4-BE49-F238E27FC236}">
                <a16:creationId xmlns:a16="http://schemas.microsoft.com/office/drawing/2014/main" id="{A37529E8-BA84-4CF8-B63D-1288FE49895E}"/>
              </a:ext>
            </a:extLst>
          </p:cNvPr>
          <p:cNvSpPr>
            <a:spLocks noGrp="1"/>
          </p:cNvSpPr>
          <p:nvPr>
            <p:ph type="ftr" sz="quarter" idx="11"/>
          </p:nvPr>
        </p:nvSpPr>
        <p:spPr/>
        <p:txBody>
          <a:bodyPr/>
          <a:lstStyle/>
          <a:p>
            <a:r>
              <a:rPr lang="pt-BR" dirty="0"/>
              <a:t>ISO TC 184/SC 4/WG 12 &amp; CAX-IF</a:t>
            </a:r>
            <a:endParaRPr lang="en-GB" dirty="0"/>
          </a:p>
        </p:txBody>
      </p:sp>
      <p:sp>
        <p:nvSpPr>
          <p:cNvPr id="5" name="Slide Number Placeholder 4">
            <a:extLst>
              <a:ext uri="{FF2B5EF4-FFF2-40B4-BE49-F238E27FC236}">
                <a16:creationId xmlns:a16="http://schemas.microsoft.com/office/drawing/2014/main" id="{0EEF535A-0302-43BF-9086-AC11C6343488}"/>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231460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6D133-B90D-4D9A-862F-84F61AF26D83}"/>
              </a:ext>
            </a:extLst>
          </p:cNvPr>
          <p:cNvSpPr>
            <a:spLocks noGrp="1"/>
          </p:cNvSpPr>
          <p:nvPr>
            <p:ph type="dt" sz="half" idx="10"/>
          </p:nvPr>
        </p:nvSpPr>
        <p:spPr/>
        <p:txBody>
          <a:bodyPr/>
          <a:lstStyle/>
          <a:p>
            <a:r>
              <a:rPr lang="en-GB" dirty="0"/>
              <a:t>2021-03-16</a:t>
            </a:r>
          </a:p>
        </p:txBody>
      </p:sp>
      <p:sp>
        <p:nvSpPr>
          <p:cNvPr id="3" name="Footer Placeholder 2">
            <a:extLst>
              <a:ext uri="{FF2B5EF4-FFF2-40B4-BE49-F238E27FC236}">
                <a16:creationId xmlns:a16="http://schemas.microsoft.com/office/drawing/2014/main" id="{5280C2B2-A7B3-42B7-9FC5-DEC21D6B753B}"/>
              </a:ext>
            </a:extLst>
          </p:cNvPr>
          <p:cNvSpPr>
            <a:spLocks noGrp="1"/>
          </p:cNvSpPr>
          <p:nvPr>
            <p:ph type="ftr" sz="quarter" idx="11"/>
          </p:nvPr>
        </p:nvSpPr>
        <p:spPr/>
        <p:txBody>
          <a:bodyPr/>
          <a:lstStyle/>
          <a:p>
            <a:r>
              <a:rPr lang="pt-BR" dirty="0"/>
              <a:t>ISO TC 184/SC 4/WG 12 &amp; CAX-IF</a:t>
            </a:r>
            <a:endParaRPr lang="en-GB" dirty="0"/>
          </a:p>
        </p:txBody>
      </p:sp>
      <p:sp>
        <p:nvSpPr>
          <p:cNvPr id="4" name="Slide Number Placeholder 3">
            <a:extLst>
              <a:ext uri="{FF2B5EF4-FFF2-40B4-BE49-F238E27FC236}">
                <a16:creationId xmlns:a16="http://schemas.microsoft.com/office/drawing/2014/main" id="{B5DD848A-6455-43A8-8901-2E55C7E48DD1}"/>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32882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D134-B401-4312-B74F-5DBDBD036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D11B14-6130-4F14-8480-7F3B0EB47C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9B2F87-CBB3-43E9-A88E-1F0645104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4DCEE-BDEB-4A26-82CE-03F3E210E38D}"/>
              </a:ext>
            </a:extLst>
          </p:cNvPr>
          <p:cNvSpPr>
            <a:spLocks noGrp="1"/>
          </p:cNvSpPr>
          <p:nvPr>
            <p:ph type="dt" sz="half" idx="10"/>
          </p:nvPr>
        </p:nvSpPr>
        <p:spPr/>
        <p:txBody>
          <a:bodyPr/>
          <a:lstStyle/>
          <a:p>
            <a:r>
              <a:rPr lang="en-GB" dirty="0"/>
              <a:t>2021-03-16</a:t>
            </a:r>
          </a:p>
        </p:txBody>
      </p:sp>
      <p:sp>
        <p:nvSpPr>
          <p:cNvPr id="6" name="Footer Placeholder 5">
            <a:extLst>
              <a:ext uri="{FF2B5EF4-FFF2-40B4-BE49-F238E27FC236}">
                <a16:creationId xmlns:a16="http://schemas.microsoft.com/office/drawing/2014/main" id="{91730EDF-3753-4BBB-8F56-6F088BF44BCC}"/>
              </a:ext>
            </a:extLst>
          </p:cNvPr>
          <p:cNvSpPr>
            <a:spLocks noGrp="1"/>
          </p:cNvSpPr>
          <p:nvPr>
            <p:ph type="ftr" sz="quarter" idx="11"/>
          </p:nvPr>
        </p:nvSpPr>
        <p:spPr/>
        <p:txBody>
          <a:bodyPr/>
          <a:lstStyle/>
          <a:p>
            <a:r>
              <a:rPr lang="pt-BR" dirty="0"/>
              <a:t>ISO TC 184/SC 4/WG 12 &amp; CAX-IF</a:t>
            </a:r>
            <a:endParaRPr lang="en-GB" dirty="0"/>
          </a:p>
        </p:txBody>
      </p:sp>
      <p:sp>
        <p:nvSpPr>
          <p:cNvPr id="7" name="Slide Number Placeholder 6">
            <a:extLst>
              <a:ext uri="{FF2B5EF4-FFF2-40B4-BE49-F238E27FC236}">
                <a16:creationId xmlns:a16="http://schemas.microsoft.com/office/drawing/2014/main" id="{157E9102-1CCD-4420-8DA1-436FD5A1371A}"/>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87680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9554-26F9-4047-8948-713A6CDA2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990E2D-779F-4EFB-B5F6-F4F2B83FD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D46DEB-6D7E-47B8-827F-718E3C5F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23485-52CE-4D5D-933E-9E0A75FCE036}"/>
              </a:ext>
            </a:extLst>
          </p:cNvPr>
          <p:cNvSpPr>
            <a:spLocks noGrp="1"/>
          </p:cNvSpPr>
          <p:nvPr>
            <p:ph type="dt" sz="half" idx="10"/>
          </p:nvPr>
        </p:nvSpPr>
        <p:spPr/>
        <p:txBody>
          <a:bodyPr/>
          <a:lstStyle/>
          <a:p>
            <a:r>
              <a:rPr lang="en-GB" dirty="0"/>
              <a:t>2021-03-16</a:t>
            </a:r>
          </a:p>
        </p:txBody>
      </p:sp>
      <p:sp>
        <p:nvSpPr>
          <p:cNvPr id="6" name="Footer Placeholder 5">
            <a:extLst>
              <a:ext uri="{FF2B5EF4-FFF2-40B4-BE49-F238E27FC236}">
                <a16:creationId xmlns:a16="http://schemas.microsoft.com/office/drawing/2014/main" id="{8937AE5C-F553-4824-A9D9-27E2FA8DF3AC}"/>
              </a:ext>
            </a:extLst>
          </p:cNvPr>
          <p:cNvSpPr>
            <a:spLocks noGrp="1"/>
          </p:cNvSpPr>
          <p:nvPr>
            <p:ph type="ftr" sz="quarter" idx="11"/>
          </p:nvPr>
        </p:nvSpPr>
        <p:spPr/>
        <p:txBody>
          <a:bodyPr/>
          <a:lstStyle/>
          <a:p>
            <a:r>
              <a:rPr lang="pt-BR" dirty="0"/>
              <a:t>ISO TC 184/SC 4/WG 12 &amp; CAX-IF</a:t>
            </a:r>
            <a:endParaRPr lang="en-GB" dirty="0"/>
          </a:p>
        </p:txBody>
      </p:sp>
      <p:sp>
        <p:nvSpPr>
          <p:cNvPr id="7" name="Slide Number Placeholder 6">
            <a:extLst>
              <a:ext uri="{FF2B5EF4-FFF2-40B4-BE49-F238E27FC236}">
                <a16:creationId xmlns:a16="http://schemas.microsoft.com/office/drawing/2014/main" id="{62D670BA-0D3E-406F-912F-192BB99EB69C}"/>
              </a:ext>
            </a:extLst>
          </p:cNvPr>
          <p:cNvSpPr>
            <a:spLocks noGrp="1"/>
          </p:cNvSpPr>
          <p:nvPr>
            <p:ph type="sldNum" sz="quarter" idx="12"/>
          </p:nvPr>
        </p:nvSpPr>
        <p:spPr/>
        <p:txBody>
          <a:bodyPr/>
          <a:lstStyle/>
          <a:p>
            <a:fld id="{6505F03D-6AEB-49FC-9AEB-5D153F8AC76A}" type="slidenum">
              <a:rPr lang="en-GB" smtClean="0"/>
              <a:t>‹#›</a:t>
            </a:fld>
            <a:endParaRPr lang="en-GB"/>
          </a:p>
        </p:txBody>
      </p:sp>
    </p:spTree>
    <p:extLst>
      <p:ext uri="{BB962C8B-B14F-4D97-AF65-F5344CB8AC3E}">
        <p14:creationId xmlns:p14="http://schemas.microsoft.com/office/powerpoint/2010/main" val="140153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ontrol" Target="../activeX/activeX1.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54C6E-8771-476C-98DC-55FEE6972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9E018C-78B1-4487-82AF-118E5EA20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ACD6E3-06E0-41B2-8DC0-06810D6B5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GB" dirty="0"/>
              <a:t>2021-03-16</a:t>
            </a:r>
          </a:p>
        </p:txBody>
      </p:sp>
      <p:sp>
        <p:nvSpPr>
          <p:cNvPr id="5" name="Footer Placeholder 4">
            <a:extLst>
              <a:ext uri="{FF2B5EF4-FFF2-40B4-BE49-F238E27FC236}">
                <a16:creationId xmlns:a16="http://schemas.microsoft.com/office/drawing/2014/main" id="{4BB87A38-8EC0-4B81-8905-86AC18722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pt-BR" dirty="0"/>
              <a:t>ISO TC 184/SC 4/WG 12 &amp; CAX-IF</a:t>
            </a:r>
            <a:endParaRPr lang="en-GB" dirty="0"/>
          </a:p>
        </p:txBody>
      </p:sp>
      <p:sp>
        <p:nvSpPr>
          <p:cNvPr id="6" name="Slide Number Placeholder 5">
            <a:extLst>
              <a:ext uri="{FF2B5EF4-FFF2-40B4-BE49-F238E27FC236}">
                <a16:creationId xmlns:a16="http://schemas.microsoft.com/office/drawing/2014/main" id="{A638914A-4101-4B22-BFC8-DF10A137E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505F03D-6AEB-49FC-9AEB-5D153F8AC76A}" type="slidenum">
              <a:rPr lang="en-GB" smtClean="0"/>
              <a:pPr/>
              <a:t>‹#›</a:t>
            </a:fld>
            <a:endParaRPr lang="en-GB"/>
          </a:p>
        </p:txBody>
      </p:sp>
      <p:graphicFrame>
        <p:nvGraphicFramePr>
          <p:cNvPr id="7" name="Object 7">
            <a:extLst>
              <a:ext uri="{FF2B5EF4-FFF2-40B4-BE49-F238E27FC236}">
                <a16:creationId xmlns:a16="http://schemas.microsoft.com/office/drawing/2014/main" id="{B2E2FD24-1FA0-4A3F-80AB-7B5DFE30D91F}"/>
              </a:ext>
            </a:extLst>
          </p:cNvPr>
          <p:cNvGraphicFramePr>
            <a:graphicFrameLocks noChangeAspect="1"/>
          </p:cNvGraphicFramePr>
          <p:nvPr userDrawn="1">
            <p:extLst>
              <p:ext uri="{D42A27DB-BD31-4B8C-83A1-F6EECF244321}">
                <p14:modId xmlns:p14="http://schemas.microsoft.com/office/powerpoint/2010/main" val="986433136"/>
              </p:ext>
            </p:extLst>
          </p:nvPr>
        </p:nvGraphicFramePr>
        <p:xfrm>
          <a:off x="115416" y="27808"/>
          <a:ext cx="683568" cy="674633"/>
        </p:xfrm>
        <a:graphic>
          <a:graphicData uri="http://schemas.openxmlformats.org/presentationml/2006/ole">
            <mc:AlternateContent xmlns:mc="http://schemas.openxmlformats.org/markup-compatibility/2006">
              <mc:Choice xmlns:v="urn:schemas-microsoft-com:vml" Requires="v">
                <p:oleObj name="Bitmap Image" r:id="rId15" imgW="1495634" imgH="1476190" progId="PBrush">
                  <p:embed/>
                </p:oleObj>
              </mc:Choice>
              <mc:Fallback>
                <p:oleObj name="Bitmap Image" r:id="rId15" imgW="1495634" imgH="1476190" progId="PBrush">
                  <p:embed/>
                  <p:pic>
                    <p:nvPicPr>
                      <p:cNvPr id="7" name="Object 7">
                        <a:extLst>
                          <a:ext uri="{FF2B5EF4-FFF2-40B4-BE49-F238E27FC236}">
                            <a16:creationId xmlns:a16="http://schemas.microsoft.com/office/drawing/2014/main" id="{B2E2FD24-1FA0-4A3F-80AB-7B5DFE30D91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416" y="27808"/>
                        <a:ext cx="683568" cy="674633"/>
                      </a:xfrm>
                      <a:prstGeom prst="rect">
                        <a:avLst/>
                      </a:prstGeom>
                      <a:noFill/>
                      <a:ln>
                        <a:noFill/>
                      </a:ln>
                      <a:effectLst/>
                    </p:spPr>
                  </p:pic>
                </p:oleObj>
              </mc:Fallback>
            </mc:AlternateContent>
          </a:graphicData>
        </a:graphic>
      </p:graphicFrame>
    </p:spTree>
    <p:controls>
      <mc:AlternateContent xmlns:mc="http://schemas.openxmlformats.org/markup-compatibility/2006">
        <mc:Choice xmlns:v="urn:schemas-microsoft-com:vml" Requires="v">
          <p:control name="Image2" r:id="rId13" imgW="403920" imgH="548640"/>
        </mc:Choice>
        <mc:Fallback>
          <p:control name="Image2" r:id="rId13" imgW="403920" imgH="548640">
            <p:pic>
              <p:nvPicPr>
                <p:cNvPr id="8" name="Image2">
                  <a:extLst>
                    <a:ext uri="{FF2B5EF4-FFF2-40B4-BE49-F238E27FC236}">
                      <a16:creationId xmlns:a16="http://schemas.microsoft.com/office/drawing/2014/main" id="{63133C87-A1EA-4BDB-9EEE-85AD8CCB48B6}"/>
                    </a:ext>
                  </a:extLst>
                </p:cNvPr>
                <p:cNvPicPr preferRelativeResize="0">
                  <a:picLocks noChangeArrowheads="1" noChangeShapeType="1"/>
                </p:cNvPicPr>
                <p:nvPr/>
              </p:nvPicPr>
              <p:blipFill>
                <a:blip r:embed="rId17"/>
                <a:srcRect/>
                <a:stretch>
                  <a:fillRect/>
                </a:stretch>
              </p:blipFill>
              <p:spPr bwMode="auto">
                <a:xfrm>
                  <a:off x="11670184" y="0"/>
                  <a:ext cx="406400" cy="5508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Image3" r:id="rId14" imgW="403920" imgH="365760"/>
        </mc:Choice>
        <mc:Fallback>
          <p:control name="Image3" r:id="rId14" imgW="403920" imgH="365760">
            <p:pic>
              <p:nvPicPr>
                <p:cNvPr id="9" name="Image3">
                  <a:extLst>
                    <a:ext uri="{FF2B5EF4-FFF2-40B4-BE49-F238E27FC236}">
                      <a16:creationId xmlns:a16="http://schemas.microsoft.com/office/drawing/2014/main" id="{56C90781-BA4F-4235-82A0-7F17AB47ECF4}"/>
                    </a:ext>
                  </a:extLst>
                </p:cNvPr>
                <p:cNvPicPr preferRelativeResize="0">
                  <a:picLocks noChangeArrowheads="1" noChangeShapeType="1"/>
                </p:cNvPicPr>
                <p:nvPr/>
              </p:nvPicPr>
              <p:blipFill>
                <a:blip r:embed="rId18"/>
                <a:srcRect/>
                <a:stretch>
                  <a:fillRect/>
                </a:stretch>
              </p:blipFill>
              <p:spPr bwMode="auto">
                <a:xfrm>
                  <a:off x="11670184" y="181768"/>
                  <a:ext cx="406400" cy="366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3487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EBAFF9-BD58-D1FC-ADD3-B37676282405}"/>
              </a:ext>
            </a:extLst>
          </p:cNvPr>
          <p:cNvSpPr>
            <a:spLocks noGrp="1"/>
          </p:cNvSpPr>
          <p:nvPr>
            <p:ph type="ctrTitle"/>
          </p:nvPr>
        </p:nvSpPr>
        <p:spPr>
          <a:xfrm>
            <a:off x="2228850" y="1041400"/>
            <a:ext cx="7524750" cy="2387600"/>
          </a:xfrm>
        </p:spPr>
        <p:txBody>
          <a:bodyPr>
            <a:normAutofit fontScale="90000"/>
          </a:bodyPr>
          <a:lstStyle/>
          <a:p>
            <a:r>
              <a:rPr lang="en-US" dirty="0"/>
              <a:t>UUID for Digital Twins and the Digital Thread</a:t>
            </a:r>
            <a:br>
              <a:rPr lang="en-US" dirty="0"/>
            </a:br>
            <a:endParaRPr lang="en-US" dirty="0"/>
          </a:p>
        </p:txBody>
      </p:sp>
      <p:sp>
        <p:nvSpPr>
          <p:cNvPr id="7" name="Subtitle 6">
            <a:extLst>
              <a:ext uri="{FF2B5EF4-FFF2-40B4-BE49-F238E27FC236}">
                <a16:creationId xmlns:a16="http://schemas.microsoft.com/office/drawing/2014/main" id="{CAB6983A-79D3-5059-D796-FE37D0EE87B5}"/>
              </a:ext>
            </a:extLst>
          </p:cNvPr>
          <p:cNvSpPr>
            <a:spLocks noGrp="1"/>
          </p:cNvSpPr>
          <p:nvPr>
            <p:ph type="subTitle" idx="1"/>
          </p:nvPr>
        </p:nvSpPr>
        <p:spPr>
          <a:xfrm>
            <a:off x="1761111" y="3429000"/>
            <a:ext cx="4334889" cy="1655762"/>
          </a:xfrm>
        </p:spPr>
        <p:txBody>
          <a:bodyPr/>
          <a:lstStyle/>
          <a:p>
            <a:r>
              <a:rPr lang="en-US" dirty="0"/>
              <a:t>Martin Hardwick</a:t>
            </a:r>
          </a:p>
        </p:txBody>
      </p:sp>
      <p:sp>
        <p:nvSpPr>
          <p:cNvPr id="5" name="Slide Number Placeholder 4">
            <a:extLst>
              <a:ext uri="{FF2B5EF4-FFF2-40B4-BE49-F238E27FC236}">
                <a16:creationId xmlns:a16="http://schemas.microsoft.com/office/drawing/2014/main" id="{8DDC0988-8382-50D6-F00A-24B6E3B8BB03}"/>
              </a:ext>
            </a:extLst>
          </p:cNvPr>
          <p:cNvSpPr>
            <a:spLocks noGrp="1"/>
          </p:cNvSpPr>
          <p:nvPr>
            <p:ph type="sldNum" sz="quarter" idx="12"/>
          </p:nvPr>
        </p:nvSpPr>
        <p:spPr/>
        <p:txBody>
          <a:bodyPr/>
          <a:lstStyle/>
          <a:p>
            <a:fld id="{6505F03D-6AEB-49FC-9AEB-5D153F8AC76A}" type="slidenum">
              <a:rPr lang="en-GB" smtClean="0"/>
              <a:t>1</a:t>
            </a:fld>
            <a:endParaRPr lang="en-GB"/>
          </a:p>
        </p:txBody>
      </p:sp>
      <p:pic>
        <p:nvPicPr>
          <p:cNvPr id="8" name="Picture 7">
            <a:extLst>
              <a:ext uri="{FF2B5EF4-FFF2-40B4-BE49-F238E27FC236}">
                <a16:creationId xmlns:a16="http://schemas.microsoft.com/office/drawing/2014/main" id="{DFCDDE2F-B591-1229-C65E-73E453ED5695}"/>
              </a:ext>
            </a:extLst>
          </p:cNvPr>
          <p:cNvPicPr>
            <a:picLocks noChangeAspect="1"/>
          </p:cNvPicPr>
          <p:nvPr/>
        </p:nvPicPr>
        <p:blipFill>
          <a:blip r:embed="rId2"/>
          <a:stretch>
            <a:fillRect/>
          </a:stretch>
        </p:blipFill>
        <p:spPr>
          <a:xfrm>
            <a:off x="6563739" y="3005085"/>
            <a:ext cx="4633912" cy="3048052"/>
          </a:xfrm>
          <a:prstGeom prst="rect">
            <a:avLst/>
          </a:prstGeom>
        </p:spPr>
      </p:pic>
      <p:sp>
        <p:nvSpPr>
          <p:cNvPr id="9" name="TextBox 8">
            <a:extLst>
              <a:ext uri="{FF2B5EF4-FFF2-40B4-BE49-F238E27FC236}">
                <a16:creationId xmlns:a16="http://schemas.microsoft.com/office/drawing/2014/main" id="{C3BE5DD7-9376-E959-1250-1B281A8C2E62}"/>
              </a:ext>
            </a:extLst>
          </p:cNvPr>
          <p:cNvSpPr txBox="1"/>
          <p:nvPr/>
        </p:nvSpPr>
        <p:spPr>
          <a:xfrm>
            <a:off x="8157997" y="6169580"/>
            <a:ext cx="1525226" cy="369332"/>
          </a:xfrm>
          <a:prstGeom prst="rect">
            <a:avLst/>
          </a:prstGeom>
          <a:noFill/>
        </p:spPr>
        <p:txBody>
          <a:bodyPr wrap="none" rtlCol="0">
            <a:spAutoFit/>
          </a:bodyPr>
          <a:lstStyle/>
          <a:p>
            <a:r>
              <a:rPr lang="en-US" dirty="0"/>
              <a:t>AS1 Prototype</a:t>
            </a:r>
          </a:p>
        </p:txBody>
      </p:sp>
    </p:spTree>
    <p:extLst>
      <p:ext uri="{BB962C8B-B14F-4D97-AF65-F5344CB8AC3E}">
        <p14:creationId xmlns:p14="http://schemas.microsoft.com/office/powerpoint/2010/main" val="192594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3431"/>
            <a:ext cx="12192001" cy="5677968"/>
          </a:xfrm>
          <a:prstGeom prst="rect">
            <a:avLst/>
          </a:prstGeom>
        </p:spPr>
      </p:pic>
      <p:cxnSp>
        <p:nvCxnSpPr>
          <p:cNvPr id="6" name="Straight Connector 5"/>
          <p:cNvCxnSpPr/>
          <p:nvPr/>
        </p:nvCxnSpPr>
        <p:spPr>
          <a:xfrm>
            <a:off x="10724606" y="143431"/>
            <a:ext cx="17822" cy="5738799"/>
          </a:xfrm>
          <a:prstGeom prst="line">
            <a:avLst/>
          </a:prstGeom>
          <a:ln w="15875"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3590" y="5910873"/>
            <a:ext cx="10911840" cy="830997"/>
          </a:xfrm>
          <a:prstGeom prst="rect">
            <a:avLst/>
          </a:prstGeom>
          <a:noFill/>
        </p:spPr>
        <p:txBody>
          <a:bodyPr wrap="square" rtlCol="0">
            <a:spAutoFit/>
          </a:bodyPr>
          <a:lstStyle/>
          <a:p>
            <a:r>
              <a:rPr lang="en-US" sz="1200" dirty="0"/>
              <a:t>Consider the ‘thread’ analogy and the way ‘threads’ are used in analogic reasoning. The basis for the analogy lies in the historical use of fibers to construct material for different purposes – primarily as cloth. Threads in a cloth fabric are used in the warp, which provides the foundation for the fabric, and the welt, which is the running thread ‘woven’ across the warp. Above we can envisage the left panel as the welt woven into the warp foundation in the middle panel and the right panel as ‘colors’ common to the foundation and running weave bond. </a:t>
            </a:r>
            <a:endParaRPr lang="en-GB" sz="1200" dirty="0"/>
          </a:p>
        </p:txBody>
      </p:sp>
      <p:cxnSp>
        <p:nvCxnSpPr>
          <p:cNvPr id="10" name="Straight Connector 9"/>
          <p:cNvCxnSpPr/>
          <p:nvPr/>
        </p:nvCxnSpPr>
        <p:spPr>
          <a:xfrm>
            <a:off x="4868091" y="157752"/>
            <a:ext cx="17822" cy="5738799"/>
          </a:xfrm>
          <a:prstGeom prst="line">
            <a:avLst/>
          </a:prstGeom>
          <a:ln w="15875"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05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3EE1-4FF2-78DD-A9FE-F9FE90419D2B}"/>
              </a:ext>
            </a:extLst>
          </p:cNvPr>
          <p:cNvSpPr>
            <a:spLocks noGrp="1"/>
          </p:cNvSpPr>
          <p:nvPr>
            <p:ph type="title"/>
          </p:nvPr>
        </p:nvSpPr>
        <p:spPr/>
        <p:txBody>
          <a:bodyPr/>
          <a:lstStyle/>
          <a:p>
            <a:r>
              <a:rPr lang="en-US" dirty="0"/>
              <a:t>Types of UUID</a:t>
            </a:r>
          </a:p>
        </p:txBody>
      </p:sp>
      <p:sp>
        <p:nvSpPr>
          <p:cNvPr id="3" name="Content Placeholder 2">
            <a:extLst>
              <a:ext uri="{FF2B5EF4-FFF2-40B4-BE49-F238E27FC236}">
                <a16:creationId xmlns:a16="http://schemas.microsoft.com/office/drawing/2014/main" id="{EA0E603F-94F7-BAC0-0C33-5CE34DF407C7}"/>
              </a:ext>
            </a:extLst>
          </p:cNvPr>
          <p:cNvSpPr>
            <a:spLocks noGrp="1"/>
          </p:cNvSpPr>
          <p:nvPr>
            <p:ph idx="1"/>
          </p:nvPr>
        </p:nvSpPr>
        <p:spPr>
          <a:xfrm>
            <a:off x="838199" y="1825625"/>
            <a:ext cx="10906957" cy="4351338"/>
          </a:xfrm>
        </p:spPr>
        <p:txBody>
          <a:bodyPr>
            <a:normAutofit/>
          </a:bodyPr>
          <a:lstStyle/>
          <a:p>
            <a:r>
              <a:rPr lang="en-US" dirty="0"/>
              <a:t>Thread UUID for a requirement (enterprise &amp; contract stuff)</a:t>
            </a:r>
          </a:p>
          <a:p>
            <a:pPr lvl="1"/>
            <a:r>
              <a:rPr lang="en-US" dirty="0"/>
              <a:t>UUID for a grip length, UUID for a L-bracket</a:t>
            </a:r>
          </a:p>
          <a:p>
            <a:pPr lvl="1"/>
            <a:r>
              <a:rPr lang="en-US" dirty="0"/>
              <a:t>UUID for a weight requirement, UUID for a </a:t>
            </a:r>
            <a:r>
              <a:rPr lang="en-US" dirty="0" err="1"/>
              <a:t>SysML</a:t>
            </a:r>
            <a:r>
              <a:rPr lang="en-US" dirty="0"/>
              <a:t> requirement</a:t>
            </a:r>
          </a:p>
          <a:p>
            <a:r>
              <a:rPr lang="en-US" dirty="0"/>
              <a:t>Definition UUID for a prototype (CAD and CAM stuff)</a:t>
            </a:r>
          </a:p>
          <a:p>
            <a:pPr lvl="1"/>
            <a:r>
              <a:rPr lang="en-US" dirty="0"/>
              <a:t>UUID for a product definition, UUID for a feature definition</a:t>
            </a:r>
          </a:p>
          <a:p>
            <a:pPr lvl="1"/>
            <a:r>
              <a:rPr lang="en-US" dirty="0"/>
              <a:t>UUID for a dimension definition, UUID for a parameter definition</a:t>
            </a:r>
          </a:p>
          <a:p>
            <a:r>
              <a:rPr lang="en-US" dirty="0"/>
              <a:t>Twin UUID for an instance (manufacturing and maintenance stuff)</a:t>
            </a:r>
          </a:p>
          <a:p>
            <a:pPr lvl="1"/>
            <a:r>
              <a:rPr lang="en-US" dirty="0"/>
              <a:t>UUID on a product instance, UUID on a feature instance</a:t>
            </a:r>
          </a:p>
          <a:p>
            <a:pPr lvl="1"/>
            <a:r>
              <a:rPr lang="en-US" dirty="0"/>
              <a:t>UUID on a dimension instance, UUID on a parameter instance</a:t>
            </a:r>
          </a:p>
        </p:txBody>
      </p:sp>
      <p:sp>
        <p:nvSpPr>
          <p:cNvPr id="5" name="Slide Number Placeholder 4">
            <a:extLst>
              <a:ext uri="{FF2B5EF4-FFF2-40B4-BE49-F238E27FC236}">
                <a16:creationId xmlns:a16="http://schemas.microsoft.com/office/drawing/2014/main" id="{65C7A8F3-D95A-1589-BE57-B41DC337D116}"/>
              </a:ext>
            </a:extLst>
          </p:cNvPr>
          <p:cNvSpPr>
            <a:spLocks noGrp="1"/>
          </p:cNvSpPr>
          <p:nvPr>
            <p:ph type="sldNum" sz="quarter" idx="12"/>
          </p:nvPr>
        </p:nvSpPr>
        <p:spPr/>
        <p:txBody>
          <a:bodyPr/>
          <a:lstStyle/>
          <a:p>
            <a:fld id="{6505F03D-6AEB-49FC-9AEB-5D153F8AC76A}" type="slidenum">
              <a:rPr lang="en-GB" smtClean="0"/>
              <a:t>3</a:t>
            </a:fld>
            <a:endParaRPr lang="en-GB"/>
          </a:p>
        </p:txBody>
      </p:sp>
    </p:spTree>
    <p:extLst>
      <p:ext uri="{BB962C8B-B14F-4D97-AF65-F5344CB8AC3E}">
        <p14:creationId xmlns:p14="http://schemas.microsoft.com/office/powerpoint/2010/main" val="2880160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124726</TotalTime>
  <Words>228</Words>
  <Application>Microsoft Office PowerPoint</Application>
  <PresentationFormat>Widescreen</PresentationFormat>
  <Paragraphs>16</Paragraphs>
  <Slides>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Calibri</vt:lpstr>
      <vt:lpstr>Calibri Light</vt:lpstr>
      <vt:lpstr>Office Theme</vt:lpstr>
      <vt:lpstr>Bitmap Image</vt:lpstr>
      <vt:lpstr>UUID for Digital Twins and the Digital Thread </vt:lpstr>
      <vt:lpstr>PowerPoint Presentation</vt:lpstr>
      <vt:lpstr>Types of UUID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Assemblies – QIF, Core terminology, STEP</dc:title>
  <dc:creator>David Leal</dc:creator>
  <cp:lastModifiedBy>Martin Hardwick</cp:lastModifiedBy>
  <cp:revision>288</cp:revision>
  <dcterms:created xsi:type="dcterms:W3CDTF">2021-02-07T17:51:51Z</dcterms:created>
  <dcterms:modified xsi:type="dcterms:W3CDTF">2022-11-08T18:08:55Z</dcterms:modified>
</cp:coreProperties>
</file>