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0" r:id="rId5"/>
    <p:sldId id="264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1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18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6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45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23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0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84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98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17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60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4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DE2CF-012D-4AFA-930E-4AFA97376CDB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95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Digital Twin term visualization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Submitted by Richard Martin 8-13-2022</a:t>
            </a:r>
          </a:p>
          <a:p>
            <a:r>
              <a:rPr lang="en-US" dirty="0"/>
              <a:t>Revised 8-25-2022 per meeting discussion</a:t>
            </a:r>
          </a:p>
          <a:p>
            <a:r>
              <a:rPr lang="en-US" dirty="0"/>
              <a:t>Revised 9-07-2022 per meeting discussion</a:t>
            </a:r>
          </a:p>
          <a:p>
            <a:r>
              <a:rPr lang="en-US" dirty="0"/>
              <a:t>Revised 9-20-2022 per meeting discussion</a:t>
            </a:r>
          </a:p>
          <a:p>
            <a:r>
              <a:rPr lang="en-US" dirty="0"/>
              <a:t>Revised 10-05-2022 per meeting discussion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11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960"/>
            <a:ext cx="12138284" cy="567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7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6" y="720969"/>
            <a:ext cx="12139528" cy="539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05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81" y="20048"/>
            <a:ext cx="612283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physical item property kinds</a:t>
            </a:r>
            <a:r>
              <a:rPr lang="en-GB" sz="1200" dirty="0"/>
              <a:t>:</a:t>
            </a:r>
          </a:p>
          <a:p>
            <a:r>
              <a:rPr lang="en-GB" sz="1200" dirty="0"/>
              <a:t>	property UUID</a:t>
            </a:r>
          </a:p>
          <a:p>
            <a:r>
              <a:rPr lang="en-GB" sz="1200" dirty="0"/>
              <a:t>	property category:</a:t>
            </a:r>
          </a:p>
          <a:p>
            <a:r>
              <a:rPr lang="en-GB" sz="1200" dirty="0"/>
              <a:t>		geometric dimensions and tolerances</a:t>
            </a:r>
          </a:p>
          <a:p>
            <a:r>
              <a:rPr lang="en-GB" sz="1200" dirty="0"/>
              <a:t>		features, templates, definitions and instances</a:t>
            </a:r>
          </a:p>
          <a:p>
            <a:r>
              <a:rPr lang="en-GB" sz="1200" dirty="0"/>
              <a:t>		material properties, process properties and other</a:t>
            </a:r>
          </a:p>
          <a:p>
            <a:r>
              <a:rPr lang="en-GB" sz="1200" dirty="0"/>
              <a:t>	provenance</a:t>
            </a:r>
          </a:p>
          <a:p>
            <a:r>
              <a:rPr lang="en-GB" sz="1200" dirty="0"/>
              <a:t>	timestamp</a:t>
            </a:r>
          </a:p>
          <a:p>
            <a:r>
              <a:rPr lang="en-GB" sz="1200" dirty="0"/>
              <a:t>---------------------------------------------------------------------------------------------------------------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physical item use case:</a:t>
            </a:r>
          </a:p>
          <a:p>
            <a:r>
              <a:rPr lang="en-GB" sz="1200" dirty="0"/>
              <a:t>	justification</a:t>
            </a:r>
          </a:p>
          <a:p>
            <a:r>
              <a:rPr lang="en-GB" sz="1200" dirty="0"/>
              <a:t>	requirements</a:t>
            </a:r>
          </a:p>
          <a:p>
            <a:endParaRPr lang="en-GB" sz="1200" dirty="0"/>
          </a:p>
          <a:p>
            <a:r>
              <a:rPr lang="en-GB" sz="1200" dirty="0"/>
              <a:t>Physical item use case justifies physical item of interest.</a:t>
            </a:r>
          </a:p>
          <a:p>
            <a:r>
              <a:rPr lang="en-GB" sz="1200" dirty="0"/>
              <a:t>Physical item use case has requirements for physical item engineering specification.</a:t>
            </a:r>
          </a:p>
          <a:p>
            <a:r>
              <a:rPr lang="en-GB" sz="1200" dirty="0"/>
              <a:t>---------------------------------------------------------------------------------------------------------------</a:t>
            </a:r>
          </a:p>
          <a:p>
            <a:r>
              <a:rPr lang="en-GB" sz="1200" dirty="0"/>
              <a:t>physical item of interest:</a:t>
            </a:r>
          </a:p>
          <a:p>
            <a:r>
              <a:rPr lang="en-GB" sz="1200" dirty="0"/>
              <a:t>	physical item UUID</a:t>
            </a:r>
          </a:p>
          <a:p>
            <a:r>
              <a:rPr lang="en-GB" sz="1200" dirty="0"/>
              <a:t>	physical item properties:</a:t>
            </a:r>
          </a:p>
          <a:p>
            <a:r>
              <a:rPr lang="en-GB" sz="1200" dirty="0"/>
              <a:t>		</a:t>
            </a:r>
            <a:r>
              <a:rPr lang="en-GB" sz="1200" i="1" dirty="0"/>
              <a:t>physical item property kinds</a:t>
            </a:r>
            <a:endParaRPr lang="en-GB" sz="1200" dirty="0"/>
          </a:p>
          <a:p>
            <a:r>
              <a:rPr lang="en-GB" sz="1200" i="1" dirty="0"/>
              <a:t>		</a:t>
            </a:r>
            <a:r>
              <a:rPr lang="en-GB" sz="1200" i="1" u="sng" dirty="0"/>
              <a:t>physical item property data</a:t>
            </a:r>
          </a:p>
          <a:p>
            <a:endParaRPr lang="en-GB" sz="1200" dirty="0"/>
          </a:p>
          <a:p>
            <a:r>
              <a:rPr lang="en-GB" sz="1200" dirty="0"/>
              <a:t>Physical item of interest reports status to digital twin.</a:t>
            </a:r>
          </a:p>
          <a:p>
            <a:r>
              <a:rPr lang="en-GB" sz="1200" dirty="0"/>
              <a:t>---------------------------------------------------------------------------------------------------------------</a:t>
            </a:r>
          </a:p>
          <a:p>
            <a:r>
              <a:rPr lang="en-GB" sz="1200" dirty="0"/>
              <a:t>physical item engineering specification:</a:t>
            </a:r>
          </a:p>
          <a:p>
            <a:r>
              <a:rPr lang="en-GB" sz="1200" dirty="0"/>
              <a:t>	physical item engineering specification UUID</a:t>
            </a:r>
          </a:p>
          <a:p>
            <a:r>
              <a:rPr lang="en-GB" sz="1200" dirty="0"/>
              <a:t>	physical item properties:</a:t>
            </a:r>
          </a:p>
          <a:p>
            <a:r>
              <a:rPr lang="en-GB" sz="1200" dirty="0"/>
              <a:t>		physical item properties:</a:t>
            </a:r>
          </a:p>
          <a:p>
            <a:r>
              <a:rPr lang="en-GB" sz="1200" dirty="0"/>
              <a:t>			</a:t>
            </a:r>
            <a:r>
              <a:rPr lang="en-GB" sz="1200" i="1" dirty="0"/>
              <a:t>physical item property kinds</a:t>
            </a:r>
            <a:endParaRPr lang="en-GB" sz="1200" dirty="0"/>
          </a:p>
          <a:p>
            <a:r>
              <a:rPr lang="en-GB" sz="1200" i="1" dirty="0"/>
              <a:t>			</a:t>
            </a:r>
            <a:r>
              <a:rPr lang="en-GB" sz="1200" i="1" u="sng" dirty="0"/>
              <a:t>physical item property data</a:t>
            </a:r>
          </a:p>
          <a:p>
            <a:endParaRPr lang="en-GB" sz="1200" dirty="0"/>
          </a:p>
          <a:p>
            <a:r>
              <a:rPr lang="en-GB" sz="1200" dirty="0"/>
              <a:t>Physical item engineering specification is used to construct or modify physical item of interest.</a:t>
            </a:r>
          </a:p>
          <a:p>
            <a:r>
              <a:rPr lang="en-GB" sz="1200" dirty="0"/>
              <a:t>Physical item engineering specification is used to construct digital twin prototype.</a:t>
            </a:r>
          </a:p>
          <a:p>
            <a:r>
              <a:rPr lang="en-GB" sz="1200" dirty="0"/>
              <a:t>---------------------------------------------------------------------------------------------------------------</a:t>
            </a:r>
          </a:p>
          <a:p>
            <a:endParaRPr lang="en-GB" sz="1200" dirty="0"/>
          </a:p>
        </p:txBody>
      </p:sp>
      <p:sp>
        <p:nvSpPr>
          <p:cNvPr id="5" name="Rectangle 4"/>
          <p:cNvSpPr/>
          <p:nvPr/>
        </p:nvSpPr>
        <p:spPr>
          <a:xfrm>
            <a:off x="5961321" y="20048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/>
              <a:t>physical item property data:</a:t>
            </a:r>
          </a:p>
          <a:p>
            <a:r>
              <a:rPr lang="en-GB" sz="1200" dirty="0"/>
              <a:t>	property UUID</a:t>
            </a:r>
          </a:p>
          <a:p>
            <a:r>
              <a:rPr lang="en-GB" sz="1200" dirty="0"/>
              <a:t>	data UUID</a:t>
            </a:r>
          </a:p>
          <a:p>
            <a:r>
              <a:rPr lang="en-GB" sz="1200" dirty="0"/>
              <a:t>	property value</a:t>
            </a:r>
          </a:p>
          <a:p>
            <a:r>
              <a:rPr lang="en-GB" sz="1200" dirty="0"/>
              <a:t>	timestamp</a:t>
            </a:r>
          </a:p>
          <a:p>
            <a:r>
              <a:rPr lang="en-GB" sz="1200" dirty="0"/>
              <a:t>-------------------------------------------------------------------------------------------------------------------------</a:t>
            </a:r>
          </a:p>
          <a:p>
            <a:r>
              <a:rPr lang="en-GB" sz="1200" dirty="0"/>
              <a:t>digital twin:</a:t>
            </a:r>
          </a:p>
          <a:p>
            <a:r>
              <a:rPr lang="en-GB" sz="1200" dirty="0"/>
              <a:t>	digital twin UUID</a:t>
            </a:r>
          </a:p>
          <a:p>
            <a:r>
              <a:rPr lang="en-GB" sz="1200" dirty="0"/>
              <a:t>	digital twin property data:</a:t>
            </a:r>
          </a:p>
          <a:p>
            <a:r>
              <a:rPr lang="en-GB" sz="1200" dirty="0"/>
              <a:t>		current digital twin property data:</a:t>
            </a:r>
          </a:p>
          <a:p>
            <a:r>
              <a:rPr lang="en-GB" sz="1200" dirty="0"/>
              <a:t>			current </a:t>
            </a:r>
            <a:r>
              <a:rPr lang="en-GB" sz="1200" i="1" dirty="0"/>
              <a:t>physical item property kinds</a:t>
            </a:r>
            <a:endParaRPr lang="en-GB" sz="1200" dirty="0"/>
          </a:p>
          <a:p>
            <a:r>
              <a:rPr lang="en-GB" sz="1200" dirty="0"/>
              <a:t>			current </a:t>
            </a:r>
            <a:r>
              <a:rPr lang="en-GB" sz="1200" i="1" u="sng" dirty="0"/>
              <a:t>physical item property data</a:t>
            </a:r>
            <a:endParaRPr lang="en-GB" sz="1200" dirty="0"/>
          </a:p>
          <a:p>
            <a:r>
              <a:rPr lang="en-GB" sz="1200" dirty="0"/>
              <a:t>		historical digital twin property data:</a:t>
            </a:r>
          </a:p>
          <a:p>
            <a:r>
              <a:rPr lang="en-GB" sz="1200" dirty="0"/>
              <a:t>			historical </a:t>
            </a:r>
            <a:r>
              <a:rPr lang="en-GB" sz="1200" i="1" dirty="0"/>
              <a:t>physical item property kinds</a:t>
            </a:r>
            <a:endParaRPr lang="en-GB" sz="1200" dirty="0"/>
          </a:p>
          <a:p>
            <a:r>
              <a:rPr lang="en-GB" sz="1200" dirty="0"/>
              <a:t>			historical </a:t>
            </a:r>
            <a:r>
              <a:rPr lang="en-GB" sz="1200" i="1" u="sng" dirty="0"/>
              <a:t>physical item property data</a:t>
            </a:r>
          </a:p>
          <a:p>
            <a:endParaRPr lang="en-GB" sz="1200" dirty="0"/>
          </a:p>
          <a:p>
            <a:r>
              <a:rPr lang="en-GB" sz="1200" dirty="0"/>
              <a:t>Digital twin is used to manage/monitor physical item of interest.</a:t>
            </a:r>
          </a:p>
          <a:p>
            <a:r>
              <a:rPr lang="en-GB" sz="1200" dirty="0"/>
              <a:t>Digital twin: digital twin property data: historical digital twin property data is source of digital thread: digital thread properties data.</a:t>
            </a:r>
          </a:p>
          <a:p>
            <a:r>
              <a:rPr lang="en-GB" sz="1200" dirty="0"/>
              <a:t>-------------------------------------------------------------------------------------------------------------------------</a:t>
            </a:r>
          </a:p>
          <a:p>
            <a:r>
              <a:rPr lang="en-GB" sz="1200" dirty="0"/>
              <a:t>digital twin prototype</a:t>
            </a:r>
          </a:p>
          <a:p>
            <a:r>
              <a:rPr lang="en-GB" sz="1200" dirty="0"/>
              <a:t>	digital twin prototype UUID</a:t>
            </a:r>
          </a:p>
          <a:p>
            <a:r>
              <a:rPr lang="en-GB" sz="1200" dirty="0"/>
              <a:t>	digital twin prototype properties</a:t>
            </a:r>
          </a:p>
          <a:p>
            <a:r>
              <a:rPr lang="en-GB" sz="1200" dirty="0"/>
              <a:t>		current digital twin prototype properties:</a:t>
            </a:r>
          </a:p>
          <a:p>
            <a:r>
              <a:rPr lang="en-GB" sz="1200" dirty="0"/>
              <a:t>			current </a:t>
            </a:r>
            <a:r>
              <a:rPr lang="en-GB" sz="1200" i="1" dirty="0"/>
              <a:t>physical item property kinds</a:t>
            </a:r>
            <a:endParaRPr lang="en-GB" sz="1200" dirty="0"/>
          </a:p>
          <a:p>
            <a:r>
              <a:rPr lang="en-GB" sz="1200" dirty="0"/>
              <a:t>		historical digital twin prototype properties:</a:t>
            </a:r>
          </a:p>
          <a:p>
            <a:r>
              <a:rPr lang="en-GB" sz="1200" dirty="0"/>
              <a:t>			historical </a:t>
            </a:r>
            <a:r>
              <a:rPr lang="en-GB" sz="1200" i="1" dirty="0"/>
              <a:t>physical item property kinds</a:t>
            </a:r>
          </a:p>
          <a:p>
            <a:endParaRPr lang="en-GB" sz="1200" dirty="0"/>
          </a:p>
          <a:p>
            <a:r>
              <a:rPr lang="en-GB" sz="1200" dirty="0"/>
              <a:t>Digital twin prototype is used to construct and validate digital twin.</a:t>
            </a:r>
          </a:p>
          <a:p>
            <a:r>
              <a:rPr lang="en-GB" sz="1200" dirty="0"/>
              <a:t>Digital twin prototype is composed into digital thread: digital thread properties data: digital thread physical item property kinds.</a:t>
            </a:r>
          </a:p>
          <a:p>
            <a:r>
              <a:rPr lang="en-GB" sz="1200" dirty="0"/>
              <a:t>--------------------------------------------------------------------------------------------------------------------------</a:t>
            </a:r>
          </a:p>
          <a:p>
            <a:r>
              <a:rPr lang="en-GB" sz="12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27565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26" y="38940"/>
            <a:ext cx="58691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digital thread</a:t>
            </a:r>
          </a:p>
          <a:p>
            <a:r>
              <a:rPr lang="en-GB" sz="1200" dirty="0"/>
              <a:t>	digital thread UUID</a:t>
            </a:r>
          </a:p>
          <a:p>
            <a:r>
              <a:rPr lang="en-GB" sz="1200" dirty="0"/>
              <a:t>	digital thread properties data:</a:t>
            </a:r>
          </a:p>
          <a:p>
            <a:r>
              <a:rPr lang="en-GB" sz="1200" dirty="0"/>
              <a:t>		</a:t>
            </a:r>
            <a:r>
              <a:rPr lang="en-GB" sz="1200" i="1" dirty="0"/>
              <a:t>physical item property kinds</a:t>
            </a:r>
            <a:endParaRPr lang="en-GB" sz="1200" dirty="0"/>
          </a:p>
          <a:p>
            <a:r>
              <a:rPr lang="en-GB" sz="1200" i="1" dirty="0"/>
              <a:t>		</a:t>
            </a:r>
            <a:r>
              <a:rPr lang="en-GB" sz="1200" i="1" u="sng" dirty="0"/>
              <a:t>physical item property data</a:t>
            </a:r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Digital thread has snapshots for digital twin aggregate.</a:t>
            </a:r>
          </a:p>
          <a:p>
            <a:r>
              <a:rPr lang="en-GB" sz="1200" dirty="0"/>
              <a:t>---------------------------------------------------------------------------------------------------------------------------</a:t>
            </a:r>
          </a:p>
          <a:p>
            <a:r>
              <a:rPr lang="en-GB" sz="1200" dirty="0"/>
              <a:t>digital twin aggregate</a:t>
            </a:r>
          </a:p>
          <a:p>
            <a:endParaRPr lang="en-GB" sz="1200" dirty="0"/>
          </a:p>
          <a:p>
            <a:r>
              <a:rPr lang="en-GB" sz="1200" dirty="0"/>
              <a:t>Digital twin aggregate is used to update physical item engineering specification.</a:t>
            </a:r>
          </a:p>
          <a:p>
            <a:r>
              <a:rPr lang="en-GB" sz="1200" dirty="0"/>
              <a:t>--------------------------------------------------------------------------------------------------------------------------- </a:t>
            </a:r>
          </a:p>
          <a:p>
            <a:r>
              <a:rPr lang="en-GB" sz="1200" dirty="0"/>
              <a:t>digital twin use case</a:t>
            </a:r>
          </a:p>
          <a:p>
            <a:r>
              <a:rPr lang="en-US" sz="1200" dirty="0"/>
              <a:t>	</a:t>
            </a:r>
            <a:r>
              <a:rPr lang="en-GB" sz="1200" dirty="0"/>
              <a:t>justification</a:t>
            </a:r>
          </a:p>
          <a:p>
            <a:r>
              <a:rPr lang="en-GB" sz="1200" dirty="0"/>
              <a:t>	requirements</a:t>
            </a:r>
          </a:p>
          <a:p>
            <a:endParaRPr lang="en-GB" sz="1200" dirty="0"/>
          </a:p>
          <a:p>
            <a:r>
              <a:rPr lang="en-GB" sz="1200" dirty="0"/>
              <a:t>Digital twin use case justifies digital twin.</a:t>
            </a:r>
          </a:p>
          <a:p>
            <a:r>
              <a:rPr lang="en-GB" sz="1200" dirty="0"/>
              <a:t>Digital twin use case has requirements for digital twin prototype.</a:t>
            </a:r>
          </a:p>
          <a:p>
            <a:r>
              <a:rPr lang="en-GB" sz="1200" dirty="0"/>
              <a:t>---------------------------------------------------------------------------------------------------------------------------</a:t>
            </a:r>
          </a:p>
          <a:p>
            <a:r>
              <a:rPr lang="en-GB" sz="1200" dirty="0"/>
              <a:t>digital thread use case</a:t>
            </a:r>
          </a:p>
          <a:p>
            <a:r>
              <a:rPr lang="en-US" sz="1200" dirty="0"/>
              <a:t>	</a:t>
            </a:r>
            <a:r>
              <a:rPr lang="en-GB" sz="1200" dirty="0"/>
              <a:t>justification</a:t>
            </a:r>
          </a:p>
          <a:p>
            <a:r>
              <a:rPr lang="en-GB" sz="1200" dirty="0"/>
              <a:t>	requirements</a:t>
            </a:r>
          </a:p>
          <a:p>
            <a:endParaRPr lang="en-GB" sz="1200" dirty="0"/>
          </a:p>
          <a:p>
            <a:r>
              <a:rPr lang="en-GB" sz="1200" dirty="0"/>
              <a:t>Digital thread use case is composed into digital thread: digital thread properties data: digital thread physical item property kinds.</a:t>
            </a:r>
          </a:p>
          <a:p>
            <a:r>
              <a:rPr lang="en-GB" sz="1200" dirty="0"/>
              <a:t>---------------------------------------------------------------------------------------------------------------------------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03088" y="38940"/>
            <a:ext cx="598613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supplier catalogue</a:t>
            </a:r>
          </a:p>
          <a:p>
            <a:r>
              <a:rPr lang="en-GB" sz="1200" dirty="0"/>
              <a:t>	supplier item category</a:t>
            </a:r>
          </a:p>
          <a:p>
            <a:r>
              <a:rPr lang="en-GB" sz="1200" dirty="0"/>
              <a:t>	supplier item identifier</a:t>
            </a:r>
          </a:p>
          <a:p>
            <a:r>
              <a:rPr lang="en-GB" sz="1200" dirty="0"/>
              <a:t>	supplier physical item properties</a:t>
            </a:r>
          </a:p>
          <a:p>
            <a:r>
              <a:rPr lang="en-GB" sz="1200" dirty="0"/>
              <a:t>		supplier item property kinds</a:t>
            </a:r>
          </a:p>
          <a:p>
            <a:r>
              <a:rPr lang="en-GB" sz="1200" dirty="0"/>
              <a:t>		supplier item property data</a:t>
            </a:r>
          </a:p>
          <a:p>
            <a:endParaRPr lang="en-GB" sz="1200" dirty="0"/>
          </a:p>
          <a:p>
            <a:r>
              <a:rPr lang="en-GB" sz="1200" dirty="0"/>
              <a:t>Supplier physical item properties satisfies physical item of interest physical item properties.</a:t>
            </a:r>
          </a:p>
          <a:p>
            <a:r>
              <a:rPr lang="en-GB" sz="1200" dirty="0"/>
              <a:t>------------------------------------------------------------------------------------------------------------------------------</a:t>
            </a:r>
          </a:p>
          <a:p>
            <a:r>
              <a:rPr lang="en-GB" sz="1200" dirty="0"/>
              <a:t>engineering specification matching method</a:t>
            </a:r>
          </a:p>
          <a:p>
            <a:endParaRPr lang="en-GB" sz="1200" dirty="0"/>
          </a:p>
          <a:p>
            <a:r>
              <a:rPr lang="en-GB" sz="1200" dirty="0"/>
              <a:t>Engineering specification matching method uses physical item of interest physical item properties.</a:t>
            </a:r>
          </a:p>
          <a:p>
            <a:r>
              <a:rPr lang="en-GB" sz="1200" dirty="0"/>
              <a:t>Engineering specification matching method uses supplier catalogue supplier physical item properties</a:t>
            </a:r>
          </a:p>
          <a:p>
            <a:r>
              <a:rPr lang="en-GB" sz="1200" dirty="0"/>
              <a:t>Engineering specification matching method results in supplier catalogue supplier item identifier.</a:t>
            </a:r>
          </a:p>
          <a:p>
            <a:r>
              <a:rPr lang="en-GB" sz="1200" dirty="0"/>
              <a:t>Engineering specification matching method satisfies physical item of interest physical item properties.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71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603</Words>
  <Application>Microsoft Office PowerPoint</Application>
  <PresentationFormat>Widescreen</PresentationFormat>
  <Paragraphs>112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Digital Twin term visualization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Twin term visualization</dc:title>
  <dc:creator>Richard</dc:creator>
  <cp:lastModifiedBy>Martin Hardwick</cp:lastModifiedBy>
  <cp:revision>16</cp:revision>
  <cp:lastPrinted>2022-09-12T19:59:29Z</cp:lastPrinted>
  <dcterms:created xsi:type="dcterms:W3CDTF">2022-08-14T02:05:27Z</dcterms:created>
  <dcterms:modified xsi:type="dcterms:W3CDTF">2022-10-12T05:30:14Z</dcterms:modified>
</cp:coreProperties>
</file>