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814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18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63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450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23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010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846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98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174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608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DE2CF-012D-4AFA-930E-4AFA97376CDB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543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DE2CF-012D-4AFA-930E-4AFA97376CDB}" type="datetimeFigureOut">
              <a:rPr lang="en-GB" smtClean="0"/>
              <a:t>30/08/2022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836EC-68EF-4399-945F-424A34574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95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Digital Twin term visualization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Submitted by Richard Martin 8-13-2022</a:t>
            </a:r>
          </a:p>
          <a:p>
            <a:r>
              <a:rPr lang="en-US" dirty="0"/>
              <a:t>Revised 8-25-2022 per meeting discussion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111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979"/>
            <a:ext cx="10666117" cy="566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567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0254"/>
            <a:ext cx="10058400" cy="5063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151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3888"/>
            <a:ext cx="12192000" cy="607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209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312" y="272150"/>
            <a:ext cx="676002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</a:rPr>
              <a:t>physical item engineering specification</a:t>
            </a:r>
          </a:p>
          <a:p>
            <a:r>
              <a:rPr lang="en-GB" sz="1200" dirty="0">
                <a:latin typeface="Cambria" panose="02040503050406030204" pitchFamily="18" charset="0"/>
              </a:rPr>
              <a:t>	physical item properties</a:t>
            </a:r>
          </a:p>
          <a:p>
            <a:r>
              <a:rPr lang="en-GB" sz="1200" dirty="0">
                <a:latin typeface="Cambria" panose="02040503050406030204" pitchFamily="18" charset="0"/>
              </a:rPr>
              <a:t>		physical item property kinds</a:t>
            </a:r>
          </a:p>
          <a:p>
            <a:r>
              <a:rPr lang="en-GB" sz="1200" dirty="0">
                <a:latin typeface="Cambria" panose="02040503050406030204" pitchFamily="18" charset="0"/>
              </a:rPr>
              <a:t>		physical item property data</a:t>
            </a:r>
          </a:p>
          <a:p>
            <a:endParaRPr lang="en-GB" sz="1200" dirty="0">
              <a:latin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</a:rPr>
              <a:t>physical item engineering specification	is used to construct digital twin prototype (DTP)</a:t>
            </a:r>
          </a:p>
          <a:p>
            <a:r>
              <a:rPr lang="en-GB" sz="1200" dirty="0">
                <a:latin typeface="Cambria" panose="02040503050406030204" pitchFamily="18" charset="0"/>
              </a:rPr>
              <a:t>physical item engineering specification	is used to construct or modify physical item of interest</a:t>
            </a:r>
          </a:p>
          <a:p>
            <a:endParaRPr lang="en-GB" sz="1200" dirty="0">
              <a:latin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</a:rPr>
              <a:t>--------------------------------------------------------------------------------------------------</a:t>
            </a:r>
          </a:p>
          <a:p>
            <a:r>
              <a:rPr lang="en-GB" sz="1200" dirty="0">
                <a:latin typeface="Cambria" panose="02040503050406030204" pitchFamily="18" charset="0"/>
              </a:rPr>
              <a:t>physical item of interest</a:t>
            </a:r>
          </a:p>
          <a:p>
            <a:r>
              <a:rPr lang="en-GB" sz="1200" dirty="0">
                <a:latin typeface="Cambria" panose="02040503050406030204" pitchFamily="18" charset="0"/>
              </a:rPr>
              <a:t>	physical item properties</a:t>
            </a:r>
          </a:p>
          <a:p>
            <a:r>
              <a:rPr lang="en-GB" sz="1200" dirty="0">
                <a:latin typeface="Cambria" panose="02040503050406030204" pitchFamily="18" charset="0"/>
              </a:rPr>
              <a:t>		physical item property kinds</a:t>
            </a:r>
          </a:p>
          <a:p>
            <a:r>
              <a:rPr lang="en-GB" sz="1200" dirty="0">
                <a:latin typeface="Cambria" panose="02040503050406030204" pitchFamily="18" charset="0"/>
              </a:rPr>
              <a:t>		physical item property data</a:t>
            </a:r>
          </a:p>
          <a:p>
            <a:endParaRPr lang="en-GB" sz="1200" dirty="0">
              <a:latin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</a:rPr>
              <a:t>physical item of interest reports status to digital twin instance (DTI)</a:t>
            </a:r>
          </a:p>
          <a:p>
            <a:endParaRPr lang="en-GB" sz="1200" dirty="0">
              <a:latin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</a:rPr>
              <a:t>--------------------------------------------------------------------------------------------------</a:t>
            </a:r>
          </a:p>
          <a:p>
            <a:r>
              <a:rPr lang="en-GB" sz="1200" dirty="0">
                <a:latin typeface="Cambria" panose="02040503050406030204" pitchFamily="18" charset="0"/>
              </a:rPr>
              <a:t>digital twin prototype</a:t>
            </a:r>
          </a:p>
          <a:p>
            <a:r>
              <a:rPr lang="en-GB" sz="1200" dirty="0">
                <a:latin typeface="Cambria" panose="02040503050406030204" pitchFamily="18" charset="0"/>
              </a:rPr>
              <a:t>	digital twin prototype properties</a:t>
            </a:r>
          </a:p>
          <a:p>
            <a:r>
              <a:rPr lang="en-GB" sz="1200" dirty="0">
                <a:latin typeface="Cambria" panose="02040503050406030204" pitchFamily="18" charset="0"/>
              </a:rPr>
              <a:t>		current digital twin prototype properties</a:t>
            </a:r>
          </a:p>
          <a:p>
            <a:r>
              <a:rPr lang="en-GB" sz="1200" dirty="0">
                <a:latin typeface="Cambria" panose="02040503050406030204" pitchFamily="18" charset="0"/>
              </a:rPr>
              <a:t>			current physical item property kinds</a:t>
            </a:r>
          </a:p>
          <a:p>
            <a:r>
              <a:rPr lang="en-GB" sz="1200" dirty="0">
                <a:latin typeface="Cambria" panose="02040503050406030204" pitchFamily="18" charset="0"/>
              </a:rPr>
              <a:t>		historical digital twin prototype properties</a:t>
            </a:r>
          </a:p>
          <a:p>
            <a:r>
              <a:rPr lang="en-GB" sz="1200" dirty="0">
                <a:latin typeface="Cambria" panose="02040503050406030204" pitchFamily="18" charset="0"/>
              </a:rPr>
              <a:t>			historical physical item property kinds</a:t>
            </a:r>
          </a:p>
          <a:p>
            <a:endParaRPr lang="en-GB" sz="1200" dirty="0">
              <a:latin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</a:rPr>
              <a:t>digital twin prototype (DTP) is used to construct digital twin instance (DTI)</a:t>
            </a:r>
          </a:p>
          <a:p>
            <a:r>
              <a:rPr lang="en-GB" sz="1200" dirty="0">
                <a:latin typeface="Cambria" panose="02040503050406030204" pitchFamily="18" charset="0"/>
              </a:rPr>
              <a:t>digital twin prototype (DTP) is used to validate digital twin instance (DTI)</a:t>
            </a:r>
          </a:p>
          <a:p>
            <a:r>
              <a:rPr lang="en-GB" sz="1200" dirty="0">
                <a:latin typeface="Cambria" panose="02040503050406030204" pitchFamily="18" charset="0"/>
              </a:rPr>
              <a:t>digital twin prototype (DTP) is composed into digital thread of a digital twin</a:t>
            </a:r>
          </a:p>
          <a:p>
            <a:endParaRPr lang="en-GB" sz="1200" dirty="0">
              <a:latin typeface="Cambria" panose="0204050305040603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31128" y="283028"/>
            <a:ext cx="5760872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ambria" panose="02040503050406030204" pitchFamily="18" charset="0"/>
              </a:rPr>
              <a:t>digital twin instance</a:t>
            </a:r>
          </a:p>
          <a:p>
            <a:r>
              <a:rPr lang="en-GB" sz="1200" dirty="0">
                <a:latin typeface="Cambria" panose="02040503050406030204" pitchFamily="18" charset="0"/>
              </a:rPr>
              <a:t>	digital twin property data</a:t>
            </a:r>
          </a:p>
          <a:p>
            <a:r>
              <a:rPr lang="en-GB" sz="1200" dirty="0">
                <a:latin typeface="Cambria" panose="02040503050406030204" pitchFamily="18" charset="0"/>
              </a:rPr>
              <a:t>		current digital twin property data</a:t>
            </a:r>
          </a:p>
          <a:p>
            <a:r>
              <a:rPr lang="en-GB" sz="1200" dirty="0">
                <a:latin typeface="Cambria" panose="02040503050406030204" pitchFamily="18" charset="0"/>
              </a:rPr>
              <a:t>			current physical item property kinds</a:t>
            </a:r>
          </a:p>
          <a:p>
            <a:r>
              <a:rPr lang="en-GB" sz="1200" dirty="0">
                <a:latin typeface="Cambria" panose="02040503050406030204" pitchFamily="18" charset="0"/>
              </a:rPr>
              <a:t>			current physical item property data</a:t>
            </a:r>
          </a:p>
          <a:p>
            <a:r>
              <a:rPr lang="en-GB" sz="1200" dirty="0">
                <a:latin typeface="Cambria" panose="02040503050406030204" pitchFamily="18" charset="0"/>
              </a:rPr>
              <a:t>		historical digital twin property data</a:t>
            </a:r>
          </a:p>
          <a:p>
            <a:r>
              <a:rPr lang="en-GB" sz="1200" dirty="0">
                <a:latin typeface="Cambria" panose="02040503050406030204" pitchFamily="18" charset="0"/>
              </a:rPr>
              <a:t>			historical physical item property kinds</a:t>
            </a:r>
          </a:p>
          <a:p>
            <a:r>
              <a:rPr lang="en-GB" sz="1200" dirty="0">
                <a:latin typeface="Cambria" panose="02040503050406030204" pitchFamily="18" charset="0"/>
              </a:rPr>
              <a:t>			historical digital twin property data</a:t>
            </a:r>
          </a:p>
          <a:p>
            <a:endParaRPr lang="en-GB" sz="1200" dirty="0">
              <a:latin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</a:rPr>
              <a:t>digital twin instance (DTI) is used to monitor/manage physical item of interest</a:t>
            </a:r>
          </a:p>
          <a:p>
            <a:r>
              <a:rPr lang="en-GB" sz="1200" dirty="0">
                <a:latin typeface="Cambria" panose="02040503050406030204" pitchFamily="18" charset="0"/>
              </a:rPr>
              <a:t>digital twin instance (DTI) has snapshots for digital twin aggregate (DTA)</a:t>
            </a:r>
          </a:p>
          <a:p>
            <a:endParaRPr lang="en-GB" sz="1200" dirty="0">
              <a:latin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</a:rPr>
              <a:t>--------------------------------------------------------------------------------------------------</a:t>
            </a:r>
          </a:p>
          <a:p>
            <a:r>
              <a:rPr lang="en-GB" sz="1200" dirty="0">
                <a:latin typeface="Cambria" panose="02040503050406030204" pitchFamily="18" charset="0"/>
              </a:rPr>
              <a:t>digital twin aggregate</a:t>
            </a:r>
          </a:p>
          <a:p>
            <a:endParaRPr lang="en-GB" sz="1200" dirty="0">
              <a:latin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</a:rPr>
              <a:t>digital twin aggregate (DTA) is used to update physical item engineering specification</a:t>
            </a:r>
          </a:p>
          <a:p>
            <a:endParaRPr lang="en-GB" sz="1200" dirty="0">
              <a:latin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</a:rPr>
              <a:t>--------------------------------------------------------------------------------------------------</a:t>
            </a:r>
          </a:p>
          <a:p>
            <a:r>
              <a:rPr lang="en-GB" sz="1200" dirty="0">
                <a:latin typeface="Cambria" panose="02040503050406030204" pitchFamily="18" charset="0"/>
              </a:rPr>
              <a:t>digital thread of a digital twin</a:t>
            </a:r>
          </a:p>
          <a:p>
            <a:endParaRPr lang="en-GB" sz="1200" dirty="0">
              <a:latin typeface="Cambria" panose="02040503050406030204" pitchFamily="18" charset="0"/>
            </a:endParaRPr>
          </a:p>
          <a:p>
            <a:r>
              <a:rPr lang="en-GB" sz="1200" dirty="0">
                <a:latin typeface="Cambria" panose="02040503050406030204" pitchFamily="18" charset="0"/>
              </a:rPr>
              <a:t>--------------------------------------------------------------------------------------------------</a:t>
            </a:r>
          </a:p>
          <a:p>
            <a:r>
              <a:rPr lang="en-GB" sz="1200" dirty="0">
                <a:latin typeface="Cambria" panose="02040503050406030204" pitchFamily="18" charset="0"/>
              </a:rPr>
              <a:t>physical item property kinds</a:t>
            </a:r>
          </a:p>
          <a:p>
            <a:r>
              <a:rPr lang="en-GB" sz="1200" dirty="0">
                <a:latin typeface="Cambria" panose="02040503050406030204" pitchFamily="18" charset="0"/>
              </a:rPr>
              <a:t>	geometric </a:t>
            </a:r>
            <a:r>
              <a:rPr lang="en-GB" sz="1200" dirty="0" err="1">
                <a:latin typeface="Cambria" panose="02040503050406030204" pitchFamily="18" charset="0"/>
              </a:rPr>
              <a:t>diemsnsions</a:t>
            </a:r>
            <a:r>
              <a:rPr lang="en-GB" sz="1200" dirty="0">
                <a:latin typeface="Cambria" panose="02040503050406030204" pitchFamily="18" charset="0"/>
              </a:rPr>
              <a:t> and tolerances</a:t>
            </a:r>
          </a:p>
          <a:p>
            <a:r>
              <a:rPr lang="en-GB" sz="1200" dirty="0">
                <a:latin typeface="Cambria" panose="02040503050406030204" pitchFamily="18" charset="0"/>
              </a:rPr>
              <a:t>	features templates, definitions and instances</a:t>
            </a:r>
          </a:p>
          <a:p>
            <a:r>
              <a:rPr lang="en-GB" sz="1200" dirty="0">
                <a:latin typeface="Cambria" panose="02040503050406030204" pitchFamily="18" charset="0"/>
              </a:rPr>
              <a:t>	material properties, process properties and others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275651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1656</TotalTime>
  <Words>319</Words>
  <Application>Microsoft Office PowerPoint</Application>
  <PresentationFormat>Widescreen</PresentationFormat>
  <Paragraphs>55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Office Theme</vt:lpstr>
      <vt:lpstr>Digital Twin term visualization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Twin term visualization</dc:title>
  <dc:creator>Richard</dc:creator>
  <cp:lastModifiedBy>Martin Hardwick</cp:lastModifiedBy>
  <cp:revision>4</cp:revision>
  <dcterms:created xsi:type="dcterms:W3CDTF">2022-08-14T02:05:27Z</dcterms:created>
  <dcterms:modified xsi:type="dcterms:W3CDTF">2022-08-31T16:27:06Z</dcterms:modified>
</cp:coreProperties>
</file>