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1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18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6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5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23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4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8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1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60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4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DE2CF-012D-4AFA-930E-4AFA97376CDB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5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Twin term visualization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Submitted by Richard Martin 8-13-2022</a:t>
            </a:r>
          </a:p>
          <a:p>
            <a:r>
              <a:rPr lang="en-US" dirty="0"/>
              <a:t>Revised 8-25-2022 per meeting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11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979"/>
            <a:ext cx="10666117" cy="566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6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254"/>
            <a:ext cx="10058400" cy="506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5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3888"/>
            <a:ext cx="12192000" cy="607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0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12" y="272150"/>
            <a:ext cx="67600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</a:rPr>
              <a:t>physical item engineering specification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physical item properties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physical item property kinds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physical item property data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physical item engineering specification	is used to construct digital twin prototype (DTP)</a:t>
            </a:r>
          </a:p>
          <a:p>
            <a:r>
              <a:rPr lang="en-GB" sz="1200" dirty="0">
                <a:latin typeface="Cambria" panose="02040503050406030204" pitchFamily="18" charset="0"/>
              </a:rPr>
              <a:t>physical item engineering specification	is used to construct or modify physical item of interest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--------------------------------------------------------------------------------------------------</a:t>
            </a:r>
          </a:p>
          <a:p>
            <a:r>
              <a:rPr lang="en-GB" sz="1200" dirty="0">
                <a:latin typeface="Cambria" panose="02040503050406030204" pitchFamily="18" charset="0"/>
              </a:rPr>
              <a:t>physical item of interest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physical item properties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physical item property kinds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physical item property data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physical item of interest reports status to digital twin instance (DTI)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--------------------------------------------------------------------------------------------------</a:t>
            </a:r>
          </a:p>
          <a:p>
            <a:r>
              <a:rPr lang="en-GB" sz="1200" dirty="0">
                <a:latin typeface="Cambria" panose="02040503050406030204" pitchFamily="18" charset="0"/>
              </a:rPr>
              <a:t>digital twin prototype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digital twin prototype properties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current digital twin prototype properties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	current physical item property kinds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historical digital twin prototype properties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	historical physical item property kinds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digital twin prototype (DTP) is used to construct digital twin instance (DTI)</a:t>
            </a:r>
          </a:p>
          <a:p>
            <a:r>
              <a:rPr lang="en-GB" sz="1200" dirty="0">
                <a:latin typeface="Cambria" panose="02040503050406030204" pitchFamily="18" charset="0"/>
              </a:rPr>
              <a:t>digital twin prototype (DTP) is used to validate digital twin instance (DTI)</a:t>
            </a:r>
          </a:p>
          <a:p>
            <a:r>
              <a:rPr lang="en-GB" sz="1200" dirty="0">
                <a:latin typeface="Cambria" panose="02040503050406030204" pitchFamily="18" charset="0"/>
              </a:rPr>
              <a:t>digital twin prototype (DTP) is composed into digital thread of a digital twin</a:t>
            </a:r>
          </a:p>
          <a:p>
            <a:endParaRPr lang="en-GB" sz="1200" dirty="0"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1128" y="283028"/>
            <a:ext cx="576087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</a:rPr>
              <a:t>digital twin instance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digital twin property data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current digital twin property data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	current physical item property kinds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	current physical item property data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historical digital twin property data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	historical physical item property kinds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		historical digital twin property data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digital twin instance (DTI) is used to monitor/manage physical item of interest</a:t>
            </a:r>
          </a:p>
          <a:p>
            <a:r>
              <a:rPr lang="en-GB" sz="1200" dirty="0">
                <a:latin typeface="Cambria" panose="02040503050406030204" pitchFamily="18" charset="0"/>
              </a:rPr>
              <a:t>digital twin instance (DTI) has snapshots for digital twin aggregate (DTA)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--------------------------------------------------------------------------------------------------</a:t>
            </a:r>
          </a:p>
          <a:p>
            <a:r>
              <a:rPr lang="en-GB" sz="1200" dirty="0">
                <a:latin typeface="Cambria" panose="02040503050406030204" pitchFamily="18" charset="0"/>
              </a:rPr>
              <a:t>digital twin aggregate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digital twin aggregate (DTA) is used to update physical item engineering specification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--------------------------------------------------------------------------------------------------</a:t>
            </a:r>
          </a:p>
          <a:p>
            <a:r>
              <a:rPr lang="en-GB" sz="1200" dirty="0">
                <a:latin typeface="Cambria" panose="02040503050406030204" pitchFamily="18" charset="0"/>
              </a:rPr>
              <a:t>digital thread of a digital twin</a:t>
            </a:r>
          </a:p>
          <a:p>
            <a:endParaRPr lang="en-GB" sz="1200" dirty="0">
              <a:latin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</a:rPr>
              <a:t>--------------------------------------------------------------------------------------------------</a:t>
            </a:r>
          </a:p>
          <a:p>
            <a:r>
              <a:rPr lang="en-GB" sz="1200" dirty="0">
                <a:latin typeface="Cambria" panose="02040503050406030204" pitchFamily="18" charset="0"/>
              </a:rPr>
              <a:t>physical item property kinds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geometric </a:t>
            </a:r>
            <a:r>
              <a:rPr lang="en-GB" sz="1200" dirty="0" err="1">
                <a:latin typeface="Cambria" panose="02040503050406030204" pitchFamily="18" charset="0"/>
              </a:rPr>
              <a:t>diemsnsions</a:t>
            </a:r>
            <a:r>
              <a:rPr lang="en-GB" sz="1200" dirty="0">
                <a:latin typeface="Cambria" panose="02040503050406030204" pitchFamily="18" charset="0"/>
              </a:rPr>
              <a:t> and tolerances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features templates, definitions and instances</a:t>
            </a:r>
          </a:p>
          <a:p>
            <a:r>
              <a:rPr lang="en-GB" sz="1200" dirty="0">
                <a:latin typeface="Cambria" panose="02040503050406030204" pitchFamily="18" charset="0"/>
              </a:rPr>
              <a:t>	material properties, process properties and others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75651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319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Digital Twin term visualization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Twin term visualization</dc:title>
  <dc:creator>Richard</dc:creator>
  <cp:lastModifiedBy>Martin Hardwick</cp:lastModifiedBy>
  <cp:revision>4</cp:revision>
  <dcterms:created xsi:type="dcterms:W3CDTF">2022-08-14T02:05:27Z</dcterms:created>
  <dcterms:modified xsi:type="dcterms:W3CDTF">2022-08-31T16:27:06Z</dcterms:modified>
</cp:coreProperties>
</file>