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7FD4-3805-4F2F-B2D4-824D53C31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32B3B-587E-49D5-8F96-5246A876A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ADC2D-645D-4A54-9DDA-D5F95C80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CFC65-9245-4F12-8722-A7225B8B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924C0-1DAC-4F3F-A875-78BA0F07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E8601-AF60-4D24-8A04-3D7BB4EA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29C5-79ED-4C35-B45B-26283E128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EB961-FC01-4A74-A8DE-7433E74A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EBDF3-B155-49F2-84E0-9B5E4D75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C0A6C-6ED7-4121-863D-EBF54795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2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2F0029-50A6-49A3-AFF3-6ED0C781C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1C2E4-F967-412B-BF73-7835EA2D0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83ADC-18FA-4906-9BC3-BD9780A6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39501-7944-4E6C-9ECD-D84A2212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D526-932C-4EFA-93F9-645560D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0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AF9F9-1335-488A-9057-F1827E8D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D317A-1D36-48A2-95AC-8359FE938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810A3-1F48-4C94-A5A2-72162CF0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599C3-EC38-4AEC-B356-6B800A79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53B0C-E0AD-4F57-818B-3815829A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9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7AB2-1441-45AD-9583-8481312B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1A880-4974-40AA-8513-DD7156EFC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A9FA9-65DD-4063-A369-23DBE602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E3A29-9C66-4A05-8479-7BD872A0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A2B60-8DB3-4A77-B230-B7713DA7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2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D0C4-08E8-43FC-BC31-D86CC8912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086DC-0542-499D-9BCF-DE0532197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50DEB-AC30-47E7-B4B8-D6E0C3D4F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F4A3F-EEFC-47F8-8EB7-6AD20CC8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5B54F-27A8-45B6-914F-1FF3A3D1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67393-3417-4494-B234-4F98229E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B1A67-E434-42BF-A6D6-A6608937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926DF-8F3B-4335-952A-08F11E699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62F23-28B2-429D-8503-2A8079685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0B4FBF-0531-402F-8584-C7132A7E1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822B62-17D0-4BF7-9EC7-7F92F181B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D99CB-C48D-417A-BCA3-C45BF4B4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9B998-300A-4C58-B5AF-6454376D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83DAC-72D5-4E9A-88C3-7737043A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D0926-B123-4230-96E7-5B56ABC1C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F4F9A6-9821-4B21-9220-1735EE695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AEB3D-6BD7-4C00-909F-6E13C9BB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E869E-F12F-43F8-8094-855B3B618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5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6ED8A-FF04-4320-9767-91C85A03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E84E4E-658C-4957-A5F0-4FC4EB95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8E839-693F-4216-BC81-5F69FE810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5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22B4-7D22-42C2-A546-29D5C173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559A7-1168-43A4-863E-0681C43EF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E5165-0331-403D-B53C-8081A3D3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D6C13-DA96-485C-BFEB-48865484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58976-4350-416B-A473-1F37787F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8F0A5-1C53-4506-A36D-D6522B59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2847-43CD-43FB-A8DD-AA79EB25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CC3AC-F0B0-4708-BD55-2BD3323BC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6BCD4-4EE3-42B4-B38D-864AA54FB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1BC33-481C-46C5-B4E1-685415DC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6717B-5D13-4984-B5F1-402F62DE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627CA-6C65-4A8F-9B60-074852A1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1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9F0C4C-979E-4870-9367-A649752F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E101C-C75D-4ADC-BE44-683249971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C6211-6791-44CB-BCE5-A66F776DC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CE2CD-B169-4BD2-AD93-1B75A62A6817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25918-465B-4007-A45B-7AFB2FE67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8764B-589B-4A3E-AE65-46905C738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0212C-AAF9-4CD2-AC47-769EDDB45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7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1CC5BEF-975C-4DED-88BE-907F09A16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842" y="961430"/>
            <a:ext cx="7667625" cy="580072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6C843C7-B729-4030-A5F5-B957B0E995F9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8680718" y="5140178"/>
            <a:ext cx="1606856" cy="6427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C72D218-6B73-4C7B-9AD1-E211F7035C9C}"/>
              </a:ext>
            </a:extLst>
          </p:cNvPr>
          <p:cNvSpPr txBox="1"/>
          <p:nvPr/>
        </p:nvSpPr>
        <p:spPr>
          <a:xfrm>
            <a:off x="10287574" y="5459772"/>
            <a:ext cx="1667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Schema is</a:t>
            </a:r>
          </a:p>
          <a:p>
            <a:r>
              <a:rPr lang="en-US" dirty="0"/>
              <a:t>AP242 Edition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36E120-DEC7-4517-B3B2-D949FA425B4C}"/>
              </a:ext>
            </a:extLst>
          </p:cNvPr>
          <p:cNvSpPr txBox="1"/>
          <p:nvPr/>
        </p:nvSpPr>
        <p:spPr>
          <a:xfrm>
            <a:off x="355107" y="3148869"/>
            <a:ext cx="1397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format is</a:t>
            </a:r>
          </a:p>
          <a:p>
            <a:r>
              <a:rPr lang="en-US" dirty="0"/>
              <a:t>Part 21 </a:t>
            </a:r>
          </a:p>
          <a:p>
            <a:r>
              <a:rPr lang="en-US" dirty="0"/>
              <a:t>Edition 3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0C163B-D655-4703-BC4C-DD724F88DD0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752669" y="3610534"/>
            <a:ext cx="29347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>
            <a:extLst>
              <a:ext uri="{FF2B5EF4-FFF2-40B4-BE49-F238E27FC236}">
                <a16:creationId xmlns:a16="http://schemas.microsoft.com/office/drawing/2014/main" id="{3BA72AD5-5BA3-4908-BE2D-CAFFD22A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76" y="56680"/>
            <a:ext cx="10515600" cy="1325563"/>
          </a:xfrm>
        </p:spPr>
        <p:txBody>
          <a:bodyPr/>
          <a:lstStyle/>
          <a:p>
            <a:r>
              <a:rPr lang="en-US" dirty="0"/>
              <a:t>AP242 Edition 2</a:t>
            </a:r>
          </a:p>
        </p:txBody>
      </p:sp>
    </p:spTree>
    <p:extLst>
      <p:ext uri="{BB962C8B-B14F-4D97-AF65-F5344CB8AC3E}">
        <p14:creationId xmlns:p14="http://schemas.microsoft.com/office/powerpoint/2010/main" val="310956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15E99E-D216-4A56-8354-AD96B5CB9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005" y="1362614"/>
            <a:ext cx="7667625" cy="4848225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F349A83-B6F2-4741-B6E6-0E882F1F2719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8834883" y="5604394"/>
            <a:ext cx="0" cy="7697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310B195-0236-46F6-B0DC-5185DE6B4560}"/>
              </a:ext>
            </a:extLst>
          </p:cNvPr>
          <p:cNvSpPr txBox="1"/>
          <p:nvPr/>
        </p:nvSpPr>
        <p:spPr>
          <a:xfrm>
            <a:off x="7509135" y="6374168"/>
            <a:ext cx="2651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Schema is AP242 Edition 1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AC445566-B2CE-4F33-A531-1F90F677D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30" y="114500"/>
            <a:ext cx="10515600" cy="1325563"/>
          </a:xfrm>
        </p:spPr>
        <p:txBody>
          <a:bodyPr/>
          <a:lstStyle/>
          <a:p>
            <a:r>
              <a:rPr lang="en-US" dirty="0"/>
              <a:t>AP242 Edition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C3F0DF-0D6A-4B3B-A2A8-14A0E48F39A0}"/>
              </a:ext>
            </a:extLst>
          </p:cNvPr>
          <p:cNvSpPr txBox="1"/>
          <p:nvPr/>
        </p:nvSpPr>
        <p:spPr>
          <a:xfrm>
            <a:off x="321067" y="3445450"/>
            <a:ext cx="18469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 format is</a:t>
            </a:r>
          </a:p>
          <a:p>
            <a:r>
              <a:rPr lang="en-US" dirty="0"/>
              <a:t>Part 21</a:t>
            </a:r>
          </a:p>
          <a:p>
            <a:r>
              <a:rPr lang="en-US" dirty="0"/>
              <a:t>Edition 1</a:t>
            </a:r>
          </a:p>
          <a:p>
            <a:r>
              <a:rPr lang="en-US" dirty="0"/>
              <a:t>(no UUID section)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EE34A7A-B20C-4EB4-A64B-D414D566166B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2168047" y="4045615"/>
            <a:ext cx="264365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93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AP242 Edition 2</vt:lpstr>
      <vt:lpstr>AP242 Edition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Hardwick</dc:creator>
  <cp:lastModifiedBy>Martin Hardwick</cp:lastModifiedBy>
  <cp:revision>4</cp:revision>
  <dcterms:created xsi:type="dcterms:W3CDTF">2020-06-24T18:13:27Z</dcterms:created>
  <dcterms:modified xsi:type="dcterms:W3CDTF">2020-06-24T18:40:00Z</dcterms:modified>
</cp:coreProperties>
</file>