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37FD4-3805-4F2F-B2D4-824D53C318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C32B3B-587E-49D5-8F96-5246A876AC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ADC2D-645D-4A54-9DDA-D5F95C80A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E2CD-B169-4BD2-AD93-1B75A62A6817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2CFC65-9245-4F12-8722-A7225B8BD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924C0-1DAC-4F3F-A875-78BA0F07D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0212C-AAF9-4CD2-AC47-769EDDB45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81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E8601-AF60-4D24-8A04-3D7BB4EA9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9829C5-79ED-4C35-B45B-26283E128C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4EB961-FC01-4A74-A8DE-7433E74A2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E2CD-B169-4BD2-AD93-1B75A62A6817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3EBDF3-B155-49F2-84E0-9B5E4D75E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C0A6C-6ED7-4121-863D-EBF547956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0212C-AAF9-4CD2-AC47-769EDDB45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729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2F0029-50A6-49A3-AFF3-6ED0C781C6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71C2E4-F967-412B-BF73-7835EA2D0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283ADC-18FA-4906-9BC3-BD9780A63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E2CD-B169-4BD2-AD93-1B75A62A6817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39501-7944-4E6C-9ECD-D84A22122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CD526-932C-4EFA-93F9-645560D74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0212C-AAF9-4CD2-AC47-769EDDB45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301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AF9F9-1335-488A-9057-F1827E8D5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D317A-1D36-48A2-95AC-8359FE938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810A3-1F48-4C94-A5A2-72162CF0E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E2CD-B169-4BD2-AD93-1B75A62A6817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9599C3-EC38-4AEC-B356-6B800A790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53B0C-E0AD-4F57-818B-3815829A6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0212C-AAF9-4CD2-AC47-769EDDB45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392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47AB2-1441-45AD-9583-8481312B4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01A880-4974-40AA-8513-DD7156EFC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A9FA9-65DD-4063-A369-23DBE602C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E2CD-B169-4BD2-AD93-1B75A62A6817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BE3A29-9C66-4A05-8479-7BD872A0B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6A2B60-8DB3-4A77-B230-B7713DA77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0212C-AAF9-4CD2-AC47-769EDDB45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727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5D0C4-08E8-43FC-BC31-D86CC8912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1086DC-0542-499D-9BCF-DE05321971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C50DEB-AC30-47E7-B4B8-D6E0C3D4FE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3F4A3F-EEFC-47F8-8EB7-6AD20CC86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E2CD-B169-4BD2-AD93-1B75A62A6817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55B54F-27A8-45B6-914F-1FF3A3D1E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867393-3417-4494-B234-4F98229E5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0212C-AAF9-4CD2-AC47-769EDDB45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98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B1A67-E434-42BF-A6D6-A66089372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3926DF-8F3B-4335-952A-08F11E6998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562F23-28B2-429D-8503-2A80796850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0B4FBF-0531-402F-8584-C7132A7E1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5822B62-17D0-4BF7-9EC7-7F92F181BE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BD99CB-C48D-417A-BCA3-C45BF4B4C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E2CD-B169-4BD2-AD93-1B75A62A6817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E9B998-300A-4C58-B5AF-6454376D6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183DAC-72D5-4E9A-88C3-7737043AB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0212C-AAF9-4CD2-AC47-769EDDB45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075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D0926-B123-4230-96E7-5B56ABC1C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F4F9A6-9821-4B21-9220-1735EE695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E2CD-B169-4BD2-AD93-1B75A62A6817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0AEB3D-6BD7-4C00-909F-6E13C9BB0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5E869E-F12F-43F8-8094-855B3B618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0212C-AAF9-4CD2-AC47-769EDDB45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358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F6ED8A-FF04-4320-9767-91C85A037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E2CD-B169-4BD2-AD93-1B75A62A6817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E84E4E-658C-4957-A5F0-4FC4EB953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38E839-693F-4216-BC81-5F69FE810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0212C-AAF9-4CD2-AC47-769EDDB45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559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322B4-7D22-42C2-A546-29D5C1732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0559A7-1168-43A4-863E-0681C43EF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9E5165-0331-403D-B53C-8081A3D397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6D6C13-DA96-485C-BFEB-488654847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E2CD-B169-4BD2-AD93-1B75A62A6817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A58976-4350-416B-A473-1F37787F6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B8F0A5-1C53-4506-A36D-D6522B59B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0212C-AAF9-4CD2-AC47-769EDDB45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29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32847-43CD-43FB-A8DD-AA79EB254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6CC3AC-F0B0-4708-BD55-2BD3323BCC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56BCD4-4EE3-42B4-B38D-864AA54FB4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31BC33-481C-46C5-B4E1-685415DC3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CE2CD-B169-4BD2-AD93-1B75A62A6817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26717B-5D13-4984-B5F1-402F62DE3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C627CA-6C65-4A8F-9B60-074852A13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0212C-AAF9-4CD2-AC47-769EDDB45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616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9F0C4C-979E-4870-9367-A649752F8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6E101C-C75D-4ADC-BE44-6832499714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C6211-6791-44CB-BCE5-A66F776DC4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CE2CD-B169-4BD2-AD93-1B75A62A6817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25918-465B-4007-A45B-7AFB2FE671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8764B-589B-4A3E-AE65-46905C738A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0212C-AAF9-4CD2-AC47-769EDDB453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377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71CC5BEF-975C-4DED-88BE-907F09A164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9842" y="961430"/>
            <a:ext cx="7667625" cy="5800725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6C843C7-B729-4030-A5F5-B957B0E995F9}"/>
              </a:ext>
            </a:extLst>
          </p:cNvPr>
          <p:cNvCxnSpPr>
            <a:cxnSpLocks/>
            <a:stCxn id="4" idx="1"/>
          </p:cNvCxnSpPr>
          <p:nvPr/>
        </p:nvCxnSpPr>
        <p:spPr>
          <a:xfrm flipH="1" flipV="1">
            <a:off x="8680718" y="5140178"/>
            <a:ext cx="1606856" cy="64276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9C72D218-6B73-4C7B-9AD1-E211F7035C9C}"/>
              </a:ext>
            </a:extLst>
          </p:cNvPr>
          <p:cNvSpPr txBox="1"/>
          <p:nvPr/>
        </p:nvSpPr>
        <p:spPr>
          <a:xfrm>
            <a:off x="10287574" y="5459772"/>
            <a:ext cx="16672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Schema is</a:t>
            </a:r>
          </a:p>
          <a:p>
            <a:r>
              <a:rPr lang="en-US" dirty="0"/>
              <a:t>AP242 Edition 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36E120-DEC7-4517-B3B2-D949FA425B4C}"/>
              </a:ext>
            </a:extLst>
          </p:cNvPr>
          <p:cNvSpPr txBox="1"/>
          <p:nvPr/>
        </p:nvSpPr>
        <p:spPr>
          <a:xfrm>
            <a:off x="355107" y="3148869"/>
            <a:ext cx="13975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File format is</a:t>
            </a:r>
          </a:p>
          <a:p>
            <a:r>
              <a:rPr lang="en-US" dirty="0"/>
              <a:t>Part 21 </a:t>
            </a:r>
          </a:p>
          <a:p>
            <a:r>
              <a:rPr lang="en-US" dirty="0"/>
              <a:t>Edition 3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A0C163B-D655-4703-BC4C-DD724F88DD0E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1752669" y="3610534"/>
            <a:ext cx="2934741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0">
            <a:extLst>
              <a:ext uri="{FF2B5EF4-FFF2-40B4-BE49-F238E27FC236}">
                <a16:creationId xmlns:a16="http://schemas.microsoft.com/office/drawing/2014/main" id="{3BA72AD5-5BA3-4908-BE2D-CAFFD22AC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76" y="56680"/>
            <a:ext cx="10515600" cy="1325563"/>
          </a:xfrm>
        </p:spPr>
        <p:txBody>
          <a:bodyPr/>
          <a:lstStyle/>
          <a:p>
            <a:r>
              <a:rPr lang="en-US" dirty="0"/>
              <a:t>AP242 Edition 2</a:t>
            </a:r>
          </a:p>
        </p:txBody>
      </p:sp>
    </p:spTree>
    <p:extLst>
      <p:ext uri="{BB962C8B-B14F-4D97-AF65-F5344CB8AC3E}">
        <p14:creationId xmlns:p14="http://schemas.microsoft.com/office/powerpoint/2010/main" val="3109568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815E99E-D216-4A56-8354-AD96B5CB9F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3005" y="1362614"/>
            <a:ext cx="7667625" cy="4848225"/>
          </a:xfrm>
          <a:prstGeom prst="rect">
            <a:avLst/>
          </a:prstGeom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8F349A83-B6F2-4741-B6E6-0E882F1F2719}"/>
              </a:ext>
            </a:extLst>
          </p:cNvPr>
          <p:cNvCxnSpPr>
            <a:cxnSpLocks/>
            <a:stCxn id="8" idx="0"/>
          </p:cNvCxnSpPr>
          <p:nvPr/>
        </p:nvCxnSpPr>
        <p:spPr>
          <a:xfrm flipV="1">
            <a:off x="8834883" y="5604394"/>
            <a:ext cx="0" cy="76977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310B195-0236-46F6-B0DC-5185DE6B4560}"/>
              </a:ext>
            </a:extLst>
          </p:cNvPr>
          <p:cNvSpPr txBox="1"/>
          <p:nvPr/>
        </p:nvSpPr>
        <p:spPr>
          <a:xfrm>
            <a:off x="7509135" y="6374168"/>
            <a:ext cx="2651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Schema is AP242 Edition 1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AC445566-B2CE-4F33-A531-1F90F677D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130" y="114500"/>
            <a:ext cx="10515600" cy="1325563"/>
          </a:xfrm>
        </p:spPr>
        <p:txBody>
          <a:bodyPr/>
          <a:lstStyle/>
          <a:p>
            <a:r>
              <a:rPr lang="en-US" dirty="0"/>
              <a:t>AP242 Edition 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C3F0DF-0D6A-4B3B-A2A8-14A0E48F39A0}"/>
              </a:ext>
            </a:extLst>
          </p:cNvPr>
          <p:cNvSpPr txBox="1"/>
          <p:nvPr/>
        </p:nvSpPr>
        <p:spPr>
          <a:xfrm>
            <a:off x="321067" y="3445450"/>
            <a:ext cx="18469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File format is</a:t>
            </a:r>
          </a:p>
          <a:p>
            <a:r>
              <a:rPr lang="en-US" dirty="0"/>
              <a:t>Part 21</a:t>
            </a:r>
          </a:p>
          <a:p>
            <a:r>
              <a:rPr lang="en-US" dirty="0"/>
              <a:t>Edition 1</a:t>
            </a:r>
          </a:p>
          <a:p>
            <a:r>
              <a:rPr lang="en-US" dirty="0"/>
              <a:t>(no UUID section)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EE34A7A-B20C-4EB4-A64B-D414D566166B}"/>
              </a:ext>
            </a:extLst>
          </p:cNvPr>
          <p:cNvCxnSpPr>
            <a:cxnSpLocks/>
            <a:stCxn id="12" idx="3"/>
          </p:cNvCxnSpPr>
          <p:nvPr/>
        </p:nvCxnSpPr>
        <p:spPr>
          <a:xfrm>
            <a:off x="2168047" y="4045615"/>
            <a:ext cx="264365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6936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35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AP242 Edition 2</vt:lpstr>
      <vt:lpstr>AP242 Edition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 Hardwick</dc:creator>
  <cp:lastModifiedBy>Martin Hardwick</cp:lastModifiedBy>
  <cp:revision>4</cp:revision>
  <dcterms:created xsi:type="dcterms:W3CDTF">2020-06-24T18:13:27Z</dcterms:created>
  <dcterms:modified xsi:type="dcterms:W3CDTF">2020-06-24T18:40:00Z</dcterms:modified>
</cp:coreProperties>
</file>