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4:51.73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324 2202,'1'-1,"0"-2,1 1,0-1,-1 1,0-1,0 1,1-1,-1-3,4-10,-1 0,-1 0,0 0,-2-1,1-4,-5-150,3 198,-1 7,2 0,2 9,-2-35,0 1,1-1,0 0,0 0,1 0,0 0,0 0,1 0,0-1,0 0,3 4,-5-9,-1 0,1 0,0-1,-1 1,1 0,0-1,0 0,0 1,0-1,0 0,0 0,0 0,0 0,1-1,-1 1,0 0,0-1,1 0,-1 1,0-1,1 0,1 0,0-1,0 0,0 0,0 0,0-1,0 0,0 1,0-1,0 0,-1-1,1 1,-1-1,1 0,4-4,-1 0,0 0,0 0,-1-1,0 0,-1 0,1-1,-2 1,1-1,2-8,3-31,-9 39,1-1,0 1,1-1,-1 1,2 0,-1 0,4-6,-6 14,-1 1,0 0,0-1,0 1,0 0,1 0,-1-1,0 1,0 0,1 0,-1-1,0 1,0 0,1 0,-1 0,0 0,0-1,1 1,-1 0,0 0,1 0,-1 0,0 0,1 0,-1 0,0 0,1 0,-1 0,0 0,1 0,-1 0,0 0,1 0,-1 0,0 0,1 1,-1-1,0 0,1 0,10 14,5 24,-15-35,18 43,-11-28,-1 0,0 1,-1 0,-1-1,-1 2,0-1,-1 7,-3-25,0 0,0-1,0 1,1 0,-1-1,0 1,0 0,0 0,0-1,0 1,0 0,-1-1,1 1,0 0,0-1,0 1,-1 0,1-1,0 1,-1-1,1 1,0 0,-1-1,1 1,-1-1,0 1,-10-14,-14-44,20 44,-37-75,-4 3,-55-76,97 154,-10-14,0 1,-2 0,0 1,-1 0,16 19,0-1,0 0,1 0,-1 0,0 0,0 1,0-1,0 0,0 1,0-1,0 1,0-1,0 1,0-1,0 1,0 0,-1 0,1-1,0 1,0 0,0 0,0 0,0 0,-1 0,1 1,0-1,0 0,0 0,0 1,-1 0,0 0,1 1,-1-1,1 1,0 0,-1 0,1 0,0 0,0 0,0 0,0 0,1 0,-1 0,1 0,-1 0,1 1,-2 9,1 0,0 0,1 0,0 0,1 9,17 59,3-1,4-1,34 73,-51-129,8 5,-16-27,0-1,1 1,-1 0,0 0,1 0,-1-1,1 1,-1 0,0-1,0 1,1 0,-1-1,0 1,1 0,-1-1,0 1,0 0,0-1,0 1,1-1,-1 1,0 0,0-1,0 1,0-1,0 1,0-1,0 1,0 0,0-1,0 1,0-1,0 1,-1-1,-2-59,-9 15,-2 0,-1 1,-2 1,-6-7,-10-25,28 66,2 9,0 22,6 33,1-27,2 0,2 0,0-1,1-1,2 1,1-1,-37-104,-81-135,95 186,-2 2,-1 0,-16-23,30 47,-1 0,1 1,0-1,-1 0,1 1,0-1,-1 0,1 1,-1-1,1 1,-1-1,1 1,-1-1,0 1,1-1,-1 1,0 0,1-1,-1 1,0 0,1 0,-1-1,0 1,0 0,1 0,-1 0,-3 15,10 31,-6-45,5 24,0 1,2-2,1 1,1-1,0 0,2-1,1 0,1-1,5 5,-18-26,0 0,1-1,-1 1,1 0,-1-1,1 1,-1 0,1-1,-1 1,1-1,-1 1,1-1,0 1,-1-1,1 1,0-1,0 0,-1 1,1-1,0 0,0 1,-1-1,1 0,0 0,0 0,0 0,0 0,0 0,0-1,-1 0,1 0,0 1,-1-1,1 0,-1 0,1 0,-1 0,0 0,1 0,-1 0,0 0,0-1,0 1,0 0,0 0,0 0,0 0,-4-53,-8 1,-2 1,-3 0,-1 1,-3 1,-18-30,349 621,-270-471,16 25,-56-94,1 1,0-1,0 0,0 1,0-1,0 0,0 0,0 0,0 0,1 0,-1 0,0 0,1 0,-1 0,0-1,1 1,-1 0,2-1,-2 0,-1 0,1 0,-1-1,1 1,0 0,-1-1,1 1,-1 0,1-1,-1 1,1-1,-1 1,0-1,1 1,-1-1,1 0,-1 1,0-1,0 1,1-1,-1 0,0 1,0-1,0 0,0 1,0-1,1 0,-1 1,1-9,-1 1,0-1,0 1,0-1,-2-5,-3-14,-2 0,-1 1,-1 0,-1 1,-1 0,-1 0,-2 1,-1 1,-13-17,15 21,2-1,0 1,1-2,1 0,0-1,-12-30,9 34,12 18,0 1,0 0,0 0,0 0,0 0,0 0,0 0,0-1,0 1,-1 0,1 0,0 0,0 0,0 0,0 0,0 0,0 0,-1 0,1 0,0 0,0 0,0 0,0 0,0 0,-1 0,1 0,0 0,0 0,0 0,0 0,0 0,-1 0,1 0,0 0,0 0,0 0,0 0,0 0,0 0,-1 0,1 0,0 0,0 0,0 1,0-1,0 0,0 0,0 0,-1 0,1 0,0 0,0 0,0 1,0-1,0 3,0-1,-1 1,1 0,1 0,-1-1,0 1,1 0,-1 0,1-1,0 1,0 0,0 0,21 43,1-1,2-1,28 37,-18-28,253 437,-266-453,-12-31,-9-25,-7-15,-2 0,-1 1,-3-7,-20-76,10 24,-3 1,-21-45,35 115,9 30,6 36,24 87,-78-221,23 43,3 0,1-2,-6-22,21 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45.72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3 168,'1'10,"10"83,-8-75,1 1,0-1,2 1,0-2,1 1,1-1,0 0,2 0,0-1,0-1,2 1,0-2,13 13,7 10,-22-20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25.83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 0,'-2'0,"-3"0,-3 0,-2 0,-2 0,0 0,-1 0,0 0,0 0,-1 0,2 0,-1 0,2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27.85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14,'3'0,"2"0,2 0,1-2,1-1,1 0,0 1,2 0,0 1,1 1,0 0,-1 0,-1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30.64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260 44,'-62'-18,"38"12,0 1,1 1,-2 1,1 1,-10 2,4-2,17-1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32.03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33.48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35.28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40.57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27,'28'-2,"0"0,-1-2,2-1,-3 0,0 1,1 2,10 0,-26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43.97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87 1,'-2'0,"-3"0,-3 0,-2 0,-1 0,-2 0,0 0,0 0,2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45.72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14,'-3'0,"-2"0,-2 0,-3-2,-2-1,0 0,-1 1,0 0,-1 1,1 1,2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47.30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94 5,'-2'0,"-3"0,-3 0,-1 0,-3 0,0 0,-1 0,-1 0,3-2,3-1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45.72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58,'-1'-24,"0"-10,1 36,-2 54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48.63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 12,'-2'0,"-3"0,-3 0,-1 0,-1-2,1-1,-2 0,0 1,2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54.71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1 212,'0'32,"0"-30,0-20,-1 8,2-40,-1 48,0 1,0 0,0 0,0-1,0 1,1 0,-1 0,0 0,1-1,-1 1,1 0,-1 0,1 0,-1 0,1 0,0 0,-1 0,1 0,0 0,0 0,0 1,0-1,0 0,0 0,0 1,0-1,0 1,0-1,0 1,0-1,0 1,1-1,-1 2,0-1,0 1,0-1,0 1,-1-1,1 1,0-1,0 1,0 0,-1 0,1-1,0 1,0 0,-1 0,1 0,-1 0,1 0,-1 0,1-1,-1 1,0 0,0 0,1 1,-1-1,0 0,0 0,0 0,0 0,0 0,0 1,1 39,-1-36,-1 23,0-47,1-50,0 68,-2-39,1 30,0-1,0 0,1 1,1-1,0 0,0 1,1-1,0 1,1-3,3 29,-3 11,-1 71,0-8,-7 67,3-147,-1-2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00.09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689 252,'0'2,"-1"1,0-1,0 0,0 1,0-1,0 0,0 0,0 0,-1 0,1 0,-1 0,1 0,-1 0,0-1,0 1,0-1,0 1,0-1,0 0,-1 1,-52 27,40-22,-47 13,53-19,1 1,0 0,-1 1,1 0,0 0,0 1,1 0,-1 0,-5 5,13-8,1-1,-1 1,1-1,0 1,-1 0,1-1,0 1,0-1,-1 0,1 1,0-1,0 0,0 1,0-1,-1 0,1 0,0 0,0 1,0-1,0 0,0 0,0 0,-1-1,1 1,0 0,0 0,32 2,13-1,-28 0,1-1,0 0,0-1,-1-1,1-1,14-4,-127 19,73-4,1 1,0 1,0 1,1 1,1 1,0 0,1 1,0 1,-5 8,-34 26,55-48,0 0,0 0,0 0,0 0,-1-1,1 1,0 0,0-1,-1 1,1 0,0-1,-1 0,1 1,-1-1,1 0,-1 0,1 0,0 0,-1 0,1 0,-1 0,1 0,-1 0,1-1,0 1,-1-1,1 1,0-1,-1 1,1-1,0 0,0 0,-1 1,1-1,0 0,0 0,0 0,0 0,0-1,0 1,1 0,-1 0,0 0,1-1,-1 1,0 0,1-1,0 1,-1-2,-2-4,0-1,1 0,-1 0,2 0,-1 0,1-1,1 1,-1-2,1 3,0 0,-1 0,0 0,-1-1,1 1,-1 1,-1-1,1 0,-1 0,0 1,-1 0,0-2,-11-14,-1 1,-14-16,-26-35,25 14,21 38,-1 0,-1 1,0 0,-4-2,12 15,0 0,0 0,1-1,0 1,0-1,1 1,0-1,-1-2,0 0,0-1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04.58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05.50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05.95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07.40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07.73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0,'3'3,"-1"-1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09.36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98 143,'0'-4,"0"0,0-1,0 1,0 0,-1 0,1-1,-1 1,0 0,0 0,-1 0,1 0,-1 0,0 0,0 0,-1 0,1 1,-1-1,1 1,-1 0,0 0,0 0,-1 0,1 0,0 1,-1 0,0-1,-1 1,-32-34,32 30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11.17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111 150,'0'-2,"0"-3,-2-3,-1-2,-2 1,-2-1,-2 0,-2 1,1 1,0-2,0 2,1 0,0 1,2 0,2-2,0 0,0-2,2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45.72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718 263,'-1'0,"-2"-2,0 1,-1-1,1 1,-1 0,0 0,-3-1,0 1,-1 0,0 0,0 1,0 0,0 0,0 1,0 0,0 1,0-1,1 1,-1 1,1 0,-1 0,1 0,0 1,0 0,1 0,-3 3,-7 6,1 1,0 0,2 1,-1 1,2 0,-7 12,6-11,0-1,-1-1,-10 8,-9 10,30-30,1 0,-1 0,0 0,1 0,-1 0,-1-1,1 0,0 1,-1-1,1-1,-1 1,1 0,-1-1,0 0,0 1,1-2,-1 1,0 0,0-1,0 0,0 0,0 0,0 0,0 0,0-1,0 0,0 0,0 0,1 0,-1-1,0 1,1-1,-1 0,1 0,0 0,-1-1,1 1,0-1,0 0,1 0,-2-1,-11-12,1-2,1 0,0 0,1-1,2-1,-8-16,-5-14,2-1,-7-27,21 53,2 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13.44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113 214,'-1'-6,"0"0,-1 1,0-1,0 1,0-1,-1 1,1 0,-1 0,-1 0,1 1,-1-1,1 1,-1-1,-1 1,1 0,-2-2,0 0,1-1,-1 0,1 0,1 0,-2-5,-21-58,24 59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15.85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178 199,'-3'0,"-1"-1,1 1,0 0,-1-1,1 1,0-1,-1 0,1 0,0-1,0 1,0-1,0 1,0-1,0 0,0 0,0 0,1-1,-1 1,1 0,0-1,0 0,-4-6,0 0,1-1,0 0,0 0,-1-8,-17-32,20 45,-1 0,-1 0,1 0,-1 0,0 1,0-1,0 1,-1 1,0-1,-3-2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18.04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19.33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1.31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2.50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3.53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4.33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5.86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6.26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9.48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745 288,'-2'-3,"0"0,1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6.60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6.93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7.26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5 0,'-2'0,"-1"0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7.61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8.38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8.84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29.50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0.42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0.98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1.30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6.94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1091 724,'-64'-66,"14"17,-8-14,2-3,-1-7,28 14,24 48,0 0,0 0,1 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1.75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2.67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3.03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3.93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4.36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4.75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1,'0'2,"0"1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5.22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5.78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36.14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44.61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6.94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1102 736,'-5'-5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46.36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47.24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1,'-2'0,"-1"2,0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48.47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51.44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1,'2'-1,"1"1,0 0,0 0,0 0,-1 1,1-1,0 1,0-1,-1 1,1 0,0 0,-1 0,1 0,-1 1,1-1,-1 1,1 0,-1 1,1 1,-1 0,1 0,-1 0,0 1,0-1,-1 0,0 1,1 1,0-1,11 29,-10-28,0 1,0 0,-1 0,0 0,0 1,-1-1,0 0,0 6,12 75,-13-77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56.68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8:57.55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00.38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27,'-65'1,"-72"-2,88-12,42 11,0-1,0 1,-1 0,1 0,-1 1,0 0,-3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02.11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492 13,'0'0,"-1"-1,1 0,0 0,-1 1,1-1,-1 0,0 1,1-1,-1 1,1-1,-1 1,0-1,1 1,-1-1,0 1,0 0,0-1,1 1,-1 0,0 0,0-1,0 1,1 0,-1 0,0 0,0 0,-1 0,-28-1,26 1,-422 0,414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03.48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14,'-66'0,"-15"1,0-4,-20-5,62 5,28 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05.16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6.95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1124 762,'-6'-9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10.12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10.45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10.80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 1,'-2'0,"-1"0</inkml:trace>
  <inkml:trace contextRef="#ctx0" brushRef="#br0" timeOffset="1">14 1,'-2'2,"-3"0,-1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9:16.79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0:14.34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0:15.24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0:16.70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0:18.09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0:20.49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0:25.91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6.95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1035 810,'17'21,"0"0,-2 1,0 1,-2 1,-1 0,2 6,2 4,1-2,2 0,1-1,-13-19,-1-1,-1 1,0 1,0-1,-1 1,-1-1,0 1,-1 0,0 0,-1 1,-1-1,0 0,-1 0,0 0,-1 0,0 0,-3 7,5-18,0-1,-1 1,1 0,-1 0,1-1,-1 1,0 0,0-1,0 1,0-1,0 1,0-1,0 1,-1-1,1 0,0 1,-1-1,1 0,-1 0,-1 1,2-2,0-1,0 1,0 0,0 0,0 0,0-1,0 1,0 0,0-1,0 1,0-1,0 1,0-1,0 0,1 1,-1-1,0 0,0 0,1 1,-1-1,0 0,1 0,-1 0,0 0,-6-11,1 0,0 0,1 0,-2-10,-9-45,15 55,-1 0,-1 0,0 0,-1 0,0 0,-1 0,5 11,0 1,0 0,0 0,0 0,-1 0,1-1,0 1,0 0,0 0,0 0,0 0,0-1,0 1,0 0,0 0,0 0,-1 0,1 0,0-1,0 1,0 0,0 0,0 0,-1 0,1 0,0 0,0 0,0 0,0 0,-1-1,1 1,0 0,0 0,0 0,0 0,-1 0,1 0,0 0,0 0,0 0,-1 0,1 1,0-1,0 0,0 0,0 0,-1 0,1 0,0 0,-4 12,0 16,3-3,1-3,-1 1,-1-1,-1 0,-1 0,-1-1,-4 13,7-30,1 0,-1 0,0 0,0-1,-1 1,1 0,-1-1,0 0,0 1,0-1,0 0,-1-1,1 1,-1-1,-2 2,2-2,-1-1,1 1,-1-1,0 0,1 0,-1-1,0 1,0-1,0 0,1-1,-1 1,0-1,0 0,1 0,-1 0,1-1,-2 0,-1-1,-1-1,2 0,-1 0,0-1,1 1,0-1,0-1,0 1,1-1,0 0,0 0,0 0,1-1,0 0,-1-2,-2-2,-1-1,0 1,-1 1,-8-9,-33-33,36 37,0 0,-1 1,0 0,-1 1,0 1,-4-1,12 9,-1 0,0 1,1 0,-1 1,-5-1,10 2,22 8,0 1,-1 1,0 0,8 6,35 20,-12-9,-38-19,0 0,1-1,0-1,0 0,0 0,0-1,1-1,0 0,-1 0,1-1,0 0,0-2,10 1,-12-2,-1 0,1-1,-1 0,0 0,0-1,0 0,0-1,0 0,-1 0,1-1,-1 0,0 0,-1-1,0 0,1-1,-2 1,1-2,-1 1,0 0,-1-1,0 0,0 0,0-1,-1 1,-1-1,1 0,-1 0,-1-1,0 1,0 0,-1-1,0 1,0-2,-1-28,2 12,-2 1,-1-1,-1 1,-2-1,-2-11,2 27,0 0,-1 0,-1 0,1 0,-1 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0:27.02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2:58.076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58 83</inkml:trace>
  <inkml:trace contextRef="#ctx0" brushRef="#br0" timeOffset="2781.077">84 146,'0'-2,"0"-3,-2-3,-3-2,-3-1,0-2,2 0,1 0,0 2,0 1,2-1,0 1,0-1,-3 1,0 3</inkml:trace>
  <inkml:trace contextRef="#ctx0" brushRef="#br0" timeOffset="5042.771">84 158,'-2'-2,"-1"-3,0-2,1-3,0-2,-1 2,0 0,-2 2,0-1,-2 1,-1 0,1 0,-1 1,0 0,3 1</inkml:trace>
  <inkml:trace contextRef="#ctx0" brushRef="#br0" timeOffset="7326.706">97 209,'0'-4,"-3"-2,-2-2,-2-1,-1-2,1-1,0 0,-1 1,1 1,1 0,2-1,2 0,1-1,1 0,0-1,-2-2,-1 2</inkml:trace>
  <inkml:trace contextRef="#ctx0" brushRef="#br0" timeOffset="9974.949">71 58,'0'-3,"0"-2,-2 0,-1-2,-2 0,-2 2,-2 1,-2 0,1 0</inkml:trace>
  <inkml:trace contextRef="#ctx0" brushRef="#br0" timeOffset="11637.022">97 7,'-3'0,"-2"0,-2 0,-3 0,-4 0,-1 0,1 0</inkml:trace>
  <inkml:trace contextRef="#ctx0" brushRef="#br0" timeOffset="13270.709">8 19,'-2'0,"-1"-2,0-1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38.455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38 49</inkml:trace>
  <inkml:trace contextRef="#ctx0" brushRef="#br0" timeOffset="-1523.224">1 74,'2'0,"0"0</inkml:trace>
  <inkml:trace contextRef="#ctx0" brushRef="#br0" timeOffset="-337.457">38 87</inkml:trace>
  <inkml:trace contextRef="#ctx0" brushRef="#br0" timeOffset="1114.703">38 100,'-2'0,"-1"-3,1-2,0-2,0-3,1-2,1 0,-1-1,1 0,0 0,1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42.198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43.765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45.457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48.187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196 14,'-2'0,"-3"0,-3 0,-2 0,-1 0,-1 0,-1 0,-1 0,1 0,0 0,0 0,0 0,1 0,-1 0,0 0,1-3,1-2,4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53.705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54.521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51 3</inkml:trace>
  <inkml:trace contextRef="#ctx0" brushRef="#br0" timeOffset="1214.331">1 41,'0'-2,"2"-3,3 0,2-2,3 0,0-1,-3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57.212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63 280,'0'-9,"-2"1,1-1,-1 1,0 0,-3-7,-7-35,9 29,0 1,-2-1,-4-11,-8-36,16 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9.48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210 241,'-10'-10,"-21"-22,18 18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0:49.362"/>
    </inkml:context>
    <inkml:brush xml:id="br0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1 4,'2'-3,"1"10,3 11,-6 204,0-401,0 169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0:59.916"/>
    </inkml:context>
    <inkml:brush xml:id="br0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1:01.084"/>
    </inkml:context>
    <inkml:brush xml:id="br0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0:48.596"/>
    </inkml:context>
    <inkml:brush xml:id="br0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105 221,'1'14,"0"0,1 0,1 0,1-1,1 6,0-6,-2 1,0 0,0 0,-1 0,-1 7,-1 23,0-35</inkml:trace>
  <inkml:trace contextRef="#ctx0" brushRef="#br0" timeOffset="2719.392">60 1,'0'1,"0"4,0 2,2 1,1 2,-1 3,0 1,0 0,-2-1,1 0,-1-1,0 0,0-1,2-1,0-2,0 3,2-2,0-1</inkml:trace>
  <inkml:trace contextRef="#ctx0" brushRef="#br0" timeOffset="5432.981">60 221,'-5'-5,"-1"-2,1 1,0-1,0 1,1-1,0 0,-3-7,6 11,0 0,0 0,0 0,0-1,0 1,0 0,1-1,0 1,0 0,0-1,0 1,0-1,1 1,-1 0,1-1,0 1,0 0,0 0,1 0,-1-1,4 20,-2 9,-2 41,2-56</inkml:trace>
  <inkml:trace contextRef="#ctx0" brushRef="#br0" timeOffset="7463.262">105 288,'-33'-28,"25"22,0 0,1 0,0-1,0 0,1 0,0-1,0 0,-2-3,6 2,0 0,0 0,1-1,0 1,1 0,0-1,0 1,1 0,0-1,1 1,0 0,3-7,-1 6</inkml:trace>
  <inkml:trace contextRef="#ctx0" brushRef="#br0" timeOffset="16199.708">149 277,'0'2,"0"2,0 3,-2 2,-1 1,1 0,0 2,1-1,0 3,0 0,1-1,0 0,0 0,0-1,0-1,0-1</inkml:trace>
  <inkml:trace contextRef="#ctx0" brushRef="#br0" timeOffset="21794.024">138 586,'-1'-5,"0"-1,0 1,-1-1,1 1,-1 0,0 0,-1 0,1 0,-1 0,0 0,0 0,-1 1,1 0,-1 0,-2-2,2 1,-1-1,1 1,0-1,0 0,0 0,1 0,-2-5,4 8,1 0,-1 0,1 0,-1 0,1 0,0 0,0 0,1 0,-1 0,1 0,-1 0,1 0,0 0,0 0,0 0,1 0,-1 1,0-1,1 1,0-1,0 0,9-13,-7 13,-1-1,-1 0,1 0,-1 0,1 0,-1 0,0-1,0 1,-1-1,0 1,1-1,-1 1,-1-1,1 0,-1 0,0 1,0-6,0 92,-1-54,1 0,1 0,1-1,3 11,-3-88,0 40,-1 0,0 1,0-1,-1 0,-1 0,0 0,0 1,-3-8,5 16,-1 1,0 0,0-1,0 1,-1 0,1-1,0 1,0 0,0-1,0 1,0 0,0-1,0 1,0 0,-1-1,1 1,0 0,0 0,0-1,-1 1,1 0,0 0,0-1,-1 1,1 0,0 0,-1 0,1 0,0-1,-1 1,1 0,0 0,-1 0,1 0,0 0,-1 0,1 0,0 0,-1 0,1 0,0 0,-7 14,2 23,4-22,1-12,-1 1,1 0,-1 0,1 0,1 0,-1 0,0 0,1 0,0 0,0 0,0 0,1 0,-1-1,1 1,0 0,0 0,-3-6,-1 0,1 0,0 0,0 0,0 0,0 0,0 0,0-1,0 1,1 0,-1-1,1 1,0 0,0-1,-1 0,1 3,0 0,0 0,0 0,0-1,0 1,0 0,0 0,0 0,0 0,0 0,0-1,0 1,0 0,0 0,0 0,0 0,0-1,0 1,0 0,0 0,0 0,0 0,0 0,0-1,0 1,0 0,1 0,-1 0,0 0,0 0,0 0,0 0,0-1,0 1,0 0,1 0,-1 0,0 0,0 0,0 0,0 0,0 0,0 0,1 0,-1 0,0 0,0 0,0 0,0 0,1 0,-1 0,0 0,0 0,0 0,0 0,0 0,1 0,-1 0,0 0,0 0,0 0,14 24,-11-17,3 7,0 1,0 0,-1 0,-1 0,-1 1,0-1,0 8,-3-13</inkml:trace>
  <inkml:trace contextRef="#ctx0" brushRef="#br0" timeOffset="24426.737">116 564,'-1'-4,"0"-1,-1 1,1 0,-1-1,0 1,0 0,0 0,0 0,-1 1,0-1,0 1,0-1,0 1,0 0,-2-1,0-1,1 1,-1-1,1 0,0 0,1-1,-1 1,1-1,-1-1,3 4,1 1,-1-1,0 0,1 1,0-1,-1 1,1-1,0 0,0 1,1-1,-1 0,1 1,-1-1,1 0,2-5</inkml:trace>
  <inkml:trace contextRef="#ctx0" brushRef="#br0" timeOffset="27708.328">259 807,'-10'-10,"1"-1,-1 0,1 0,1-1,0 0,1-1,1 1,-1-2,2 1,0 0,-1-8,-9-15,12 27</inkml:trace>
  <inkml:trace contextRef="#ctx0" brushRef="#br0" timeOffset="29735.873">215 818,'0'-2,"0"-2,0-3,2-2,1-1,-1-1,0 0,-1-1,0 1,-1 1</inkml:trace>
  <inkml:trace contextRef="#ctx0" brushRef="#br0" timeOffset="32967.403">226 785,'0'-3,"-1"1,0-1,1 0,-1 1,0-1,-1 1,1 0,0-1,-1 1,1 0,-1 0,0 0,1 0,-1 0,0 0,0 0,0 1,-1-1,1 1,0-1,-1 1,-1-1,1 0,-1 0,1-1,-1 1,1-1,0 0,0 1,0-2,0 1,0 0,-1-3,-13-23,10 19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1:26.643"/>
    </inkml:context>
    <inkml:brush xml:id="br0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1 1</inkml:trace>
  <inkml:trace contextRef="#ctx0" brushRef="#br0" timeOffset="912.949">34 45</inkml:trace>
  <inkml:trace contextRef="#ctx0" brushRef="#br0" timeOffset="2613.956">23 23,'2'0,"1"0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53.588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150 1133</inkml:trace>
  <inkml:trace contextRef="#ctx0" brushRef="#br1" timeOffset="50177.835">260 1211,'-2'-2,"-1"1,0-1,1 0,-1 0,1 1,0-2,-1 1,1 0,0 0,0-1,1 1,-1-1,0 1,1-1,0 0,-1 0,1 0,-12-17,9 14,-42-47,-23-35,62 75,0 0,1 0,0 0,-3-13,-13-27,67 102,-24-23,1 0,11 8,-14-15,0 0,-2 1,-1 1,5 9,-88-87,55 44,-13-12,2 0,1-1,1-1,-9-17,29 40,-1 0,1 0,0 0,0 0,0 0,0 0,1 0,0 0,0 0,0-1,0 2,0-1,0 0,-1 1,1-1,-1 1,1-1,-1 1,0-1,-1 1,1-1,-1 0,43 76,1 11,-19-38,6 27,-23-55,1-1,0 1,1-1,0 0,2-1,1 2,4 7,-14-22,0 0,1 0,-1 0,0 1,1-1,-1 0,1 0,-1-1,1 1,0 0,0-1,0 1,0-1,0 1,0-1,1 0,-1 0,0 0,0 0,1 0,-1-1,1 1,-1-1,1 1,-1-1,1 0,-1 0,2 0,-2 0,0 0,1 0,-1 0,0 0,0-1,0 1,0 0,0-1,0 0,0 1,0-1,-1 0,1 0,0 0,0 0,-1 0,1-1,-1 2,0-1,-1 0,1 0,0 0,-1 0,1-1,-1 1,1 0,-1 0,0 0,1 0,-1 0,0-1,0 1,0 0,0 0,0 0,0 0,0-1,0 1,-1-1,0-3,-1 0,0 0,0 1,-1-1,1 0,-1 1,0-1,0 1,-1 0,1 0,-3-2,-35-38,3-2,-33-50,30 39,-57-73,96 127,0-1,0 1,0-1,1 0,0 1,0-1,0 0,0 0,0 0,1 0,0 0,0 0,0 0,0 0,1 0,-1 0,1 0,0-1,4-12,0 1,1 0,6-11,-6 15,25-71,-26 74</inkml:trace>
  <inkml:trace contextRef="#ctx0" brushRef="#br1" timeOffset="53062.839">17 824,'11'-38,"1"-1,-9 14,1-1,1 1,6-17,10-50,-11 40,1 0,8-15,4-41,-18 74,2 1,2 0,1-2,13-46,-21 71</inkml:trace>
  <inkml:trace contextRef="#ctx0" brushRef="#br1" timeOffset="110534.112">967 2160,'-3'-2,"-1"0,1 0,-1-1,1 0,0 0,0 0,0 0,0 0,1 0,-2-2,-4-5,1 2,0 0,0 0,1-1,1 0,-1 0,1 0,1 0,-1-1,2 0,-1 0,2 0,-1 0,1-1,1 1,-1-9,2 14,-1 1,0-1,0 1,-1-1,1 1,-1 0,0-1,0 1,-1 0,1 0,-1 0,0 1,0-2,-49-45,17 17,12 8,10 13,1 0,0-1,1 0,0-1,1 0,1-1,0 0,1 0,1-1,0 0,1 0,-4-9,9 22,7 8,5 5,-3 0,0 0,-1 0,0 1,0-1,-1 1,4 12,27 43,-6-28,-65-73,1-2,3-1,-14-22,34 47,-8-13,1-2,-6-13,20 36,-13-27,1 0,-8-30,20 55,-1 0,1 1,-1-1,0 1,0 0,-1 0,0 0,0 1,-4-4,3 4,1-1,0 0,0 0,0 0,1-1,0 1,0-1,0 0,-1-4,-16-56,19 58</inkml:trace>
  <inkml:trace contextRef="#ctx0" brushRef="#br1" timeOffset="116395.629">978 2171,'0'0,"0"1,0-1,0 0,0 0,0 0,0 0,0 0,0 0,0 1,0-1,0 0,0 0,0 0,0 0,0 0,0 0,0 0,0 1,0-1,-1 0,1 0,0 0,0 0,0 0,0 0,0 0,0 0,0 0,0 0,-1 0,1 0,0 1,0-1,0 0,0 0,0 0,0 0,-1 0,1 0,0 0,0 0,0 0,0 0,0 0,0 0,-1-1,1 1,0 0,0 0,0 0,0 0,0 0,0 0,0 0,-1 0,1 0,0 0,0 0,0 0,0-1,0 1,0 0,-12-10,-8-13,12 6,0 0,1 0,1-1,0-3,-5-13,-2 0,-2 1,-5-7,7 12,-3-1,-1 1,-1 1,-2 1,0 0,-2 1,-22-21,9 9,1-1,1-1,-4-12,-27-40,31 44,-27-47,-61-108,86 151,8 12,-16-34,26 43,-1 1,-2 1,0 0,-2 2,-6-5,22 24</inkml:trace>
  <inkml:trace contextRef="#ctx0" brushRef="#br1" timeOffset="-103869.842">39 758,'4'-2,"0"-1,0 0,-1 1,1-1,-1-1,0 1,0 0,0-1,-1 1,1-1,-1 0,0 0,0 0,0 0,0-1,-1 1,0 0,0-1,0 1,0-1,2-15,-1-1,-1 1,-2-20,1 18,1 6,1-1,0 1,4-14,-2 13,-1 0,-1 0,0-11,0 1,0 2,6-24,3-23,-7 49,1-1,1 1,2 0,0 1,1 0,3-4,2-6</inkml:trace>
  <inkml:trace contextRef="#ctx0" brushRef="#br1" timeOffset="125235.372">51 658,'-1'-7,"1"-1,1 1,-1-1,1 1,1 0,-1-1,1 1,0 0,1 0,0 0,0 0,0 1,1-1,0 1,0 0,1 0,0 0,3-3,-4 5,-1-1,0 0,0 1,-1-1,1 0,-1 0,0-1,-1 1,1 0,-1-1,0 1,0-1,-1 1,0-1,0 1,0-1,0 1,-1-1,-1-4,1 2,0 0,1 0,0-1,0 1,1 0,0 0,1 0,0-3,11-21,1 1,13-20,-11 23,-2-1,-1-1,0-3,-9 24</inkml:trace>
  <inkml:trace contextRef="#ctx0" brushRef="#br1" timeOffset="127388.901">95 603,'-1'-45,"0"26,0 1,1 0,2-1,-1 1,2 0,0 0,2 0,1-3,54-113,-41 93,-14 27,1 0,0 1,2 0,5-8,0-12,-11 26</inkml:trace>
  <inkml:trace contextRef="#ctx0" brushRef="#br1" timeOffset="-78364.547">106 570,'0'-3,"-1"-12,1 0,0 0,1-1,1 1,0 0,1 0,1 0,0 1,1-1,3-3,0 1,1-1,-2 1,0-1,-2-1,0 1,0-1,-1-4,-1 10,1 0,0 0,1 0,0 0,1 1,1 0,0 0,1 0,5-6,-9 14</inkml:trace>
  <inkml:trace contextRef="#ctx0" brushRef="#br1" timeOffset="160170.898">84 714,'1'-10,"1"0,0 0,1 1,0-1,1 1,1-3,2-6,-2 2,-1-1,-1 1,-1 0,0-1,-1 1,-1-1,-1-11,2-51,2 66,0 0,1 0,1 1,0 0,0 0,1 0,1 1,3-4,18-38,-16 28,-11 24</inkml:trace>
  <inkml:trace contextRef="#ctx0" brushRef="#br1" timeOffset="160171.898">220 206,'10'-17,"-1"3</inkml:trace>
  <inkml:trace contextRef="#ctx0" brushRef="#br1" timeOffset="160167.898">128 471,'17'-29,"-13"24,-1-1,1 0,-1 0,0-1,-1 1,1-1,-1 0,10-46,-7 29,0 0,2 1,1-1,2-1,-9 22</inkml:trace>
  <inkml:trace contextRef="#ctx0" brushRef="#br1" timeOffset="160168.898">221 206,'4'-10,"0"-2,-1 1,2-12,-3 13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2:19.060"/>
    </inkml:context>
    <inkml:brush xml:id="br0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695 56,'0'-1,"-1"0,0 1,1-1,-1 0,0 0,1 1,-1-1,0 0,0 1,0-1,0 1,1-1,-1 1,0-1,0 1,0 0,0-1,0 1,0 0,0 0,0 0,0 0,0 0,0 0,0 0,-1 0,-35-1,33 1,-247 1,239-1</inkml:trace>
  <inkml:trace contextRef="#ctx0" brushRef="#br0" timeOffset="3508.39">695 67,'-2'0,"-2"0,-3 0,-2 0,-1 0,-1 0,0 0,0 0,-1 0,1 0,-1 0,1 0,0 0,0 0,2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2:43.317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A9D8FF"/>
      <inkml:brushProperty name="ignorePressure" value="1"/>
    </inkml:brush>
  </inkml:definitions>
  <inkml:trace contextRef="#ctx0" brushRef="#br0">637 303,'0'-2,"0"-2,0-3,0-2,0-1,0-1,0 0,0-1,0 1,0 1</inkml:trace>
  <inkml:trace contextRef="#ctx0" brushRef="#br0" timeOffset="1367.453">637 281,'0'2,"0"-2,0-2,0-3,0-2,0-2,2-2,0 0,1 2</inkml:trace>
  <inkml:trace contextRef="#ctx0" brushRef="#br0" timeOffset="3959.471">747 60,'0'6,"-1"1,0-1,0 1,-1-1,1 1,-1-1,-1 0,1 0,-1 0,-1 0,1-1,-1 1,1-1,-2 0,1 0,0 0,-1-1,0 1,0-1,-1 0,-4 3,9-7,1 0,0 0,0 1,0-1,0 0,-1 0,1 0,0 1,0-1,0 0,-1 0,1 0,0 0,0 0,0 0,-1 0,1 1,0-1,0 0,-1 0,1 0,0 0,0 0,-1 0,1 0,0 0,0 0,-1 0,1 0,0 0,0 0,-1-1,1 1,0 0,0 0,0 0,-1 0,1 0,0 0,0-1,0 1,-1 0,1 0,0 0,0 0,0-1,0 1,2-15,11-14,32-32,-47 63</inkml:trace>
  <inkml:trace contextRef="#ctx0" brushRef="#br0" timeOffset="6176.932">681 347,'-2'-2,"-2"0,-3-3,0-1,2-2,1-2,1 0,1-1,2 0,0-1,2 1,2-1,1 1,0 0,-2 2</inkml:trace>
  <inkml:trace contextRef="#ctx0" brushRef="#br0" timeOffset="8054.262">714 137,'2'-2,"2"-2,1-3,0-2,-2 1</inkml:trace>
  <inkml:trace contextRef="#ctx0" brushRef="#br0" timeOffset="8774.694">736 71,'-2'2,"-2"2,-1 3,-1 2,0 1,0 1,-2-2,1 0,0 0,1-1</inkml:trace>
  <inkml:trace contextRef="#ctx0" brushRef="#br0" timeOffset="10518.374">714 336,'0'-2,"0"-2,-2-1,0-2,-2 2,-3 0,-1 0,0-1,0 0,2-1,-1 2,1 0</inkml:trace>
  <inkml:trace contextRef="#ctx0" brushRef="#br0" timeOffset="14114.509">96 303</inkml:trace>
  <inkml:trace contextRef="#ctx0" brushRef="#br0" timeOffset="16096.787">74 292</inkml:trace>
  <inkml:trace contextRef="#ctx0" brushRef="#br0" timeOffset="17530.94">96 292</inkml:trace>
  <inkml:trace contextRef="#ctx0" brushRef="#br0" timeOffset="20777.209">85 292,'0'-2,"0"-1</inkml:trace>
  <inkml:trace contextRef="#ctx0" brushRef="#br1" timeOffset="-68618.88">74 115,'0'-2,"0"-2,-2-1,-1-1,1-2,-2-3,-2 1,1-1,-2 0,-1 1,-1 1,1 0,0 3,1-1,3 2</inkml:trace>
  <inkml:trace contextRef="#ctx0" brushRef="#br0" timeOffset="22395.695">63 38,'0'-2,"1"-1,2 3,1 1,1 1,0 4,1 1,0 3,-1 0,-1 1,-1 1,1-2,1 0,0 2,-1 0,-1 0,-1-3</inkml:trace>
  <inkml:trace contextRef="#ctx0" brushRef="#br0" timeOffset="23278.057">63 60,'0'2,"0"2,1 3,4 2,0 1,-1 0,-1 4,-1-2</inkml:trace>
  <inkml:trace contextRef="#ctx0" brushRef="#br0" timeOffset="30432.741">96 281,'88'11,"-34"-12,60 3,-101-1,-1 1,1 0,-1 1,0 0,0 1,-1 1,1 0,0 1,-2-3,-1 0,1 0,0-1,0 0,0 0,0-2,0 1,0-1,0 0,0-1,1-1,27 1,-26 1</inkml:trace>
  <inkml:trace contextRef="#ctx0" brushRef="#br0" timeOffset="33483.674">570 347,'-28'0,"-23"1,1-3,-31-6,20 4,50 4,-1-1,1 1,0-2,-1 0,1 0,0-1,0 0,-4-3,-94-31,100 33,1-1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3:18.682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5 0</inkml:trace>
  <inkml:trace contextRef="#ctx0" brushRef="#br0" timeOffset="1282.659">5 23,'-2'0,"-1"0</inkml:trace>
  <inkml:trace contextRef="#ctx0" brushRef="#br0" timeOffset="2144.671">27 23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3:23.226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 98,'0'-2,"0"-2,0-3,0-4,0-1,0-1,0-1,0 1,0 1,0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9.47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288 318,'-4'0,"3"-1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5:19.214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713 341,'-3'7,"-13"49,18-68,0 1,0-1,1 1,1-1,-3 7</inkml:trace>
  <inkml:trace contextRef="#ctx0" brushRef="#br0" timeOffset="-2">708 341,'-3'9,"4"-13,0-1</inkml:trace>
  <inkml:trace contextRef="#ctx0" brushRef="#br0" timeOffset="25505.295">728 355,'-16'38,"14"-42,1 0,0 0,0 0,1 0,-1-1,1 1,0 0,0 0,0 0,1-3,0 3</inkml:trace>
  <inkml:trace contextRef="#ctx0" brushRef="#br0" timeOffset="-6">702 341,'-1'4,"0"2,0 0,0 0,2-6,0 0,0 0,0 0,0 0,0 0,0-1,0 1,0 0,0-1,-1 1,1-1,0 1,0-1,0 1,0-1,-1 0,1 1,0-1,-1 0,1 1,0-1,-1 0,1 0,-1 0,9-9</inkml:trace>
  <inkml:trace contextRef="#ctx0" brushRef="#br0" timeOffset="25504.295">728 341,'-1'16,"1"-18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5:19.204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131 162,'0'-2,"0"-2,0-3,0-1,0-2,0-1,0-1,0 1,0-1,-2 3,2 7</inkml:trace>
  <inkml:trace contextRef="#ctx0" brushRef="#br0" timeOffset="1">121 56,'-5'-5,"0"1</inkml:trace>
  <inkml:trace contextRef="#ctx0" brushRef="#br0" timeOffset="-2">118 47,'-2'1,"1"0,-1 1,1-1,0 0,-1 1</inkml:trace>
  <inkml:trace contextRef="#ctx0" brushRef="#br0" timeOffset="-59529.474">43 256,'6'-6</inkml:trace>
  <inkml:trace contextRef="#ctx0" brushRef="#br0" timeOffset="-59530.474">54 245,'6'-6</inkml:trace>
  <inkml:trace contextRef="#ctx0" brushRef="#br0" timeOffset="-59532.474">65 233,'1'-1,"11"-12,-1-1,-1-1,0 1,4-11,-8 14,-1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4:25.660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0 1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4:31.824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4:26.346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1 33</inkml:trace>
  <inkml:trace contextRef="#ctx0" brushRef="#br0" timeOffset="949.187">34 77</inkml:trace>
  <inkml:trace contextRef="#ctx0" brushRef="#br0" timeOffset="1726.297">1 55</inkml:trace>
  <inkml:trace contextRef="#ctx0" brushRef="#br0" timeOffset="3242.375">23 67</inkml:trace>
  <inkml:trace contextRef="#ctx0" brushRef="#br0" timeOffset="3812.11">12 0,'0'2,"0"3,0-1</inkml:trace>
  <inkml:trace contextRef="#ctx0" brushRef="#br0" timeOffset="4808.056">23 89,'0'-2,"0"-1</inkml:trace>
  <inkml:trace contextRef="#ctx0" brushRef="#br0" timeOffset="5144.65">12 67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0:58.170"/>
    </inkml:context>
    <inkml:brush xml:id="br0">
      <inkml:brushProperty name="width" value="0.05" units="cm"/>
      <inkml:brushProperty name="height" value="0.05" units="cm"/>
      <inkml:brushProperty name="color" value="#A9D8FF"/>
      <inkml:brushProperty name="ignorePressure" value="1"/>
    </inkml:brush>
    <inkml:brush xml:id="br1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0 0</inkml:trace>
  <inkml:trace contextRef="#ctx0" brushRef="#br1" timeOffset="-213828.744">22 12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5:19.201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626 287,'-1'-1,"-2"0,2 0</inkml:trace>
  <inkml:trace contextRef="#ctx0" brushRef="#br0" timeOffset="-2">0 251,'1'-11,"0"-1,0 1,1 0,0 0,3-6,3-13,-6 16,-1-1,0 1,-1 0,-1-11,1 17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6:33.746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603 210,'-28'0,"39"2,0-1,1 2,-1-1,-1 2,1-1,4 3,20 6</inkml:trace>
  <inkml:trace contextRef="#ctx0" brushRef="#br0" timeOffset="-1">750 258,'17'4,"-95"-7,75 3,0-1,0 0,0 0,0 0,0-1,0 1,1 0,-1-1,0 0,1 0,0 0,-1 0,-1-2,4 4,0 0,0-1,-1 1,1 0,0 0,0-1,0 1,0 0,0 0,-1-1,1 1,0 0,0 0,0-1,0 1,0 0,0-1,0 1,0 0,0 0,0-1,0 1,0 0,0-1,0 1,0 0,0 0,1-1,-1 1,0 0,0 0,0-1,0 1,0 0,1 0,-1 0,0-1,0 1,1 0,-1 0,0 0,0 0,26-2,-11 6</inkml:trace>
  <inkml:trace contextRef="#ctx0" brushRef="#br0" timeOffset="-4">471 141,'-7'-2,"-8"-4</inkml:trace>
  <inkml:trace contextRef="#ctx0" brushRef="#br0" timeOffset="2116.641">426 124,'-34'-15</inkml:trace>
  <inkml:trace contextRef="#ctx0" brushRef="#br0" timeOffset="-9">73 5,'-10'-2,"-8"0,16 2,1 0,-1-1</inkml:trace>
  <inkml:trace contextRef="#ctx0" brushRef="#br0" timeOffset="-11">34 0,'-2'1,"1"-1,-1 0,1 0</inkml:trace>
  <inkml:trace contextRef="#ctx0" brushRef="#br0" timeOffset="-59935.065">28 56,'2'1,"16"6,-19-7,1 0,0 0,0 0,0 0,0 0,0 0,0 0,0-1,0 1,0 0,0 0,0 0,0 0,0 0,0 0,0 0,0-1,0 1,0 0,0 0,0 0,0 0,0 0,0 0,0-1,0 1,0 0,0 0,0 0,0 0,0 0,0 0,0 0,0-1,0 1,0 0,0 0,1 0,-1 0,0 0,0 0,0 0,0 0,0 0,0 0,0 0,0 0,1 0,-1-1,0 1,0 0,0 0,0 0,0 0,0 0,1 0,-1 0,0 0,0 0,0 0,0 1,0-1,1 0,-14-25,11 16,8 11,0 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6:35.862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33 1,'6'0,"22"0</inkml:trace>
  <inkml:trace contextRef="#ctx0" brushRef="#br0" timeOffset="-2129.642">507 167,'13'13</inkml:trace>
  <inkml:trace contextRef="#ctx0" brushRef="#br0" timeOffset="-51145.002">498 327,'-4'17,"-3"-5,1-21,0-19,6 13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6:33.731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272 106,'7'46,"4"-28,-10-18,0 0,-1 0,1 0,0 0,-1 0,1 0,0 0,-1 0,1 0,0 0,-1 0,1-1,0 1,-1 0,1 0,-1-1,1 1,0 0,-1-1,1 1,-1-1,1 1,-1-1,1 1,-1-1,1 1,-1-1,0 1,1-1,-1 1,0-1,2-2,-1 0,1 0,-1 0,0 0,0 0,-1-1,1 1,-1 0,1 0,-1-1,0 1,0-4,-1 27,2-3,3-32,4-14,-7 26</inkml:trace>
  <inkml:trace contextRef="#ctx0" brushRef="#br0" timeOffset="-2">340 106,'-6'12,"-6"6,-2 1,22-42,1-1,-6 59,-2-16,-1-13,1-1,-1 0,0 0,0 0,-1 0,1 0,-1 1,0-1,0 0,-1 0,-1 4,-2-57,5 36,1 0,-1 1,-1-1,0 1,-1-1,2 8</inkml:trace>
  <inkml:trace contextRef="#ctx0" brushRef="#br0" timeOffset="-3">237 88,'-1'1,"1"2,-1-1,1 0,-1 1,1-1,0 1,0-1,0 0,0 1,1 0,5 57,-6-59,1 0,-1 1,0-1,1 0,-1 0,0 1,1-1,0 0,-1 0,1 0,0 1,-1-1,1 0,0 0,0 0,0 0,0-1,0 1,0 0,0 0,0 0,0-1,1 1,0 0,-1-1,0-1,0 1,1 0,-1 0,0-1,0 1,0 0,1-1,-1 1,0-1,0 0,0 1,0-1,0 0,0 0,0 0,0 0,-1 1,1-1,0-1,4-4,-1 1,0-1,-1 0,1 0,-1-1,0 1,-1-1,2-4,-3 7,0 0,-1-1,1 1,-1 0</inkml:trace>
  <inkml:trace contextRef="#ctx0" brushRef="#br0" timeOffset="-6">187 88,'11'18,"4"7,-14-22,0 1,1 0,-1-1,1 1,0-1,0 1,0-1,0 0,1 0,-1 0,1 0,0 0,1 0,-3-2,1-1,-1 1,0-1,1 1,0-1,-1 1,1-1,-1 0,1 1,-1-1,1 0,0 0,-1-1,1 1,-1 0,1 0,0-1,-1 1,1-1,-1 1,1-1,-1 0,0 1,1-1,-1 0,0 0,1 0,-1 0,0 0,0 0,0-1,0 1,0 0,0-1,18-31,-17 29,-1 1,1-1,0 0,0 1,0 0,0-1</inkml:trace>
  <inkml:trace contextRef="#ctx0" brushRef="#br0" timeOffset="-7">337 106,'1'3,"0"0,-1 1,1-1,-1 1,0-1,0 0,0 1,-1 0,2 12,0-12,-1 0,1 1,-1-1,0 0,-1 0,1 1,-1-1,1 0,-1 0,0 0,-1 1,0 0,-5-51,18-11</inkml:trace>
  <inkml:trace contextRef="#ctx0" brushRef="#br0" timeOffset="-10">338 106,'-7'24,"-10"27,-3-2,-13 26,33-75,0 1,0-1,0 1,0-1,-1 1,1 0,0-1,0 1,0-1,0 1,-1-1,1 1,0-1,0 1,-1-1,1 1,-1-1,1 1,0-1,-1 1,1-1,-1 1,1-1,-1 0,1 1,-1-1,1 0,-1 0,1 1,-1-1,1 0,-1 0,0 0,1 0,-1 0,1 0,-1 0,-6-22,6-43,1 62,1-39,-2-57</inkml:trace>
  <inkml:trace contextRef="#ctx0" brushRef="#br0" timeOffset="-11">334 106,'1'3,"0"-1,0 1,0-1,0 1,-1 0,1-1,-1 1,1 0,-1-1,0 1,0 1,0 4,-1-23,1-11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4:51.73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192 2096,'6'12,"-1"-1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23.52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495 565,'-41'-45,"29"31,-1 0,0 1,-1 0,-3 0,1-1,1 0,0-1,2-1,-1 0,2-1,-9-14,5 6,-2 1,-18-19,-42-49,49 56,-1 2,-3-2,5 9,18 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6:33.717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421 174,'-3'0,"-6"-2,0 0,5 1</inkml:trace>
  <inkml:trace contextRef="#ctx0" brushRef="#br0" timeOffset="-1">376 162,'-28'-16,"27"15</inkml:trace>
  <inkml:trace contextRef="#ctx0" brushRef="#br0" timeOffset="2143.641">233 118,'-6'-1,"-6"-2,-9-3,15 3</inkml:trace>
  <inkml:trace contextRef="#ctx0" brushRef="#br0" timeOffset="2142.641">188 99,'14'1,"15"2,-27-3</inkml:trace>
  <inkml:trace contextRef="#ctx0" brushRef="#br0" timeOffset="-18730.666">0 37</inkml:trace>
  <inkml:trace contextRef="#ctx0" brushRef="#br0" timeOffset="-10">487 196,'-31'-5</inkml:trace>
  <inkml:trace contextRef="#ctx0" brushRef="#br0" timeOffset="-11">421 182,'-16'-5,"-2"-3</inkml:trace>
  <inkml:trace contextRef="#ctx0" brushRef="#br0" timeOffset="2141.641">376 164,'-8'-3,"-11"-7,10 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36:41.688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</inkml:definitions>
  <inkml:trace contextRef="#ctx0" brushRef="#br0">716 298,'-3'-4,"-1"1,1 0,-1 0,1 1,-1-1,0 1,0 0,0 0,0 0,0 0,-4 0,3 0,-60-32,70 35,0 0,0-1,0 1,0-1,0 0,0 0,3-1,42 3,-20 8,-1 2,-1 1,12 7,-31-15,0 0</inkml:trace>
  <inkml:trace contextRef="#ctx0" brushRef="#br0" timeOffset="1551.515">804 309,'-11'0,"-1"0,0-1,1 0,-1-1,1 0,-1-1,1 0,0-1,0 0,0-1,1 0,0 0,0-1,0-1,0 0,-1-2,10 9,1 0,0-1,0 1,0 0,-1 0,1 0,0 0,0 0,0-1,0 1,0 0,0 0,-1 0,1 0,0-1,0 1,0 0,0 0,0 0,0-1,0 1,0 0,0 0,0 0,0-1,0 1,0 0,0 0,0 0,0-1,0 1,0 0,0 0,0 0,0-1,0 1,0 0,0 0,1 0,-1 0,0-1,0 1,0 0,0 0,0 0,1 0,-1 0,0-1,0 1,0 0,0 0,1 0,15-4,20 3,-23 3,1 1,-1 0,-1 1,1 1,-1 0,1 1,-1 0,10 7,-22-13,0 0,0 0,0 0,-1 0,1 0,0 0,0 0,0 0,0 0,0 0,0 0,0 0,-1 0,1 0,0 0,0 0,0 0,0 0,0 1,0-1,0 0,0 0,-1 0,1 0,0 0,0 0,0 0,0 0,0 0,0 0,0 1,0-1,0 0,0 0,0 0,0 0,0 0,0 0,0 0,0 1,0-1,0 0,0 0,0 0,0 0,0 0,0 0,0 1,0-1,0 0,0 0,0 0,0 0,0 0,0 0,0 0,0 1,0-1,0 0,0 0,0 0,1 0,-1 0,0 0,0 0,0 0,0 0,0 0,0 0,-18 3,-20-4,22-2,-1-2,1 0,1-1,-1 0,1-1,0-1,0-1,1 0,-10-9,23 18,1 0,0 0,0 0,0 0,0 0,-1 0,1 0,0 0,0 0,0 0,0 0,0 0,-1-1,1 1,0 0,0 0,0 0,0 0,0 0,0-1,0 1,-1 0,1 0,0 0,0 0,0 0,0-1,0 1,0 0,0 0,0 0,0-1,0 1,0 0,0 0,0 0,0 0,0-1,0 1,0 0,0 0,0 0,1 0,-1-1,0 1,0 0,0 0,0 0,0 0,0 0,0-1,0 1,1 0,-1 0,0 0,0 0,0 0,0 0,1 0,-1 0,17-3,20 6,-7 3,-21-5,0 0,-1 1,1 0,-1 1,1 0,-1 0,6 4,-6-2</inkml:trace>
  <inkml:trace contextRef="#ctx0" brushRef="#br0" timeOffset="2867.39">716 243,'9'-1,"34"2,-42-1,0 0,0 0,0 0,0 0,0 0,-1 0,1 0,0 0,0 1,0-1,0 0,0 1,-1-1,1 1,0-1,0 1,-1-1,1 1,0-1,-1 1,1-1,0 1,-1 0,1 0,-1-1,1 1,-1 0,1 0,-1-1,0 1,1 0,-1 0,0 0,0 0,0 0,0 0,0 0,-1 0,1 0,-1 0,0 0,1 0,-1 0,0 0,0-1,0 1,0 0,0 0,0-1,0 1,0-1,0 1,0-1,0 1,0-1,0 0,0 1,0-1,0 0,-1 0,1 0,0 0,0 0,-1 0,-41 0,34-1,-51 1,48 0</inkml:trace>
  <inkml:trace contextRef="#ctx0" brushRef="#br0" timeOffset="3502.577">627 253,'0'-1,"2"-2,3 1,2 0,1 1,4 0,2 0,-1 1,1 0,-1 0,1 0,0 0,0 2,-1 1,-3 1,-2 2,-4 1</inkml:trace>
  <inkml:trace contextRef="#ctx0" brushRef="#br0" timeOffset="4067.847">716 287,'-2'0,"-2"0,-3 0,-2 0,1-2,0-1,-1-1,-1-2,0-1,1 2</inkml:trace>
  <inkml:trace contextRef="#ctx0" brushRef="#br0" timeOffset="5427.24">727 320,'-2'0,"1"0,-1-1,1 1,0 0,-1 0,1-1,0 1,-1-1,1 1,0-1,-1 0,1 1,0-1,0 0,0 0,0 0,-1 0,1 0,1 0,-1 0,0 0,0-1,0 1,1 0,0 1,-1-1,1 0,0 1,0-1,0 0,0 0,0 1,0-1,0 0,0 1,0-1,0 0,0 0,0 1,0-1,1 0,-1 1,0-1,0 0,1 1,-1-1,0 1,1-1,-1 0,1 1,-1-1,1 1,-1-1,1 1,-1-1,1 1,0 0,-1-1,1 1,0 0,-1-1,1 1,0 0,-1 0,1 0,0-1,0 1,-1 0,1 0,14-3,-2-2,-34-1,-41-14,54 18</inkml:trace>
  <inkml:trace contextRef="#ctx0" brushRef="#br0" timeOffset="5947.684">661 253,'2'0,"2"0,3 2,1 3,2 2,1-1,1 0,-1-2,1-1,-1 0,-1 2,-2 0,1-1,0 1,1 0,0 0,-1 0</inkml:trace>
  <inkml:trace contextRef="#ctx0" brushRef="#br0" timeOffset="9240.519">860 364,'0'-20,"1"15,-1-1,0 1,0-1,-1 1,1-1,-1 1,-1-6,1 10,0-1,0 1,1 0,-1-1,0 1,0 0,0 0,-1-1,1 1,0 0,0 0,0 0,-1 0,1 1,-1-1,1 0,-1 1,1-1,-1 0,1 1,-1 0,1-1,-1 1,1 0,-1 0,0 0,1 0,-1 0,0 0,-24-4,25 4,0 0,0 0,0 0,1 0,-1 0,0 0,0 0,1 0,-1 0,0-1,1 1,-1 0,0-1,1 1,-1 0,0-1,1 1,-1-1,0 1,1-1,-1 0,1 1,-1-1,1 1,0-1,-1 0,1 1,0-1,-1 0,1 0,1 0,-1 1,1-1,0 0,0 1,0-1,0 1,0-1,0 1,0 0,0-1,0 1,0 0,1 0,-1 0,0 0,0 0,0 0,0 0,0 0,0 0,0 0,0 1,0-1,0 0,0 1,0-1,1 1,29 11,8 7,-30-17</inkml:trace>
  <inkml:trace contextRef="#ctx0" brushRef="#br0" timeOffset="19853.499">694 231,'-9'1,"0"-1,-1 0,1 0,0-1,0 0,0-1,0 0,0 0,0-1,1 0,-1-1,1 0,0 0,0-1,0 0,1 0,0-1,-1 0,-4-2,-2 0,1 1,-1 0,0 1,0 1,0 0,-6 0,-14-6,3 2,0 1,0 2,-7 0,-7-1,28 3,0-1,0-1,0-1,1 0,-25-9,13-1,25 15,1 0,0 1,0-1,-1 0,1 1,-1 0,1-1,-1 1,0 0,0 0,1 0,-1 1,0-1,0 1,0 0,0-1,1 1,-1 0,0 1,5 5,14 5,17 7,60 25,-67-29,1-2,0-1,12 3,-15-5,-1 0,-1 1,17 10,-24-11,1-1,1 0,-1-1,1-1,0 0,1-1,12 1,-15-5,-19-2,-28-7,12 1,-1 1,0 1,1 1,-2 1,1 1,-21 1,-15-10,46 8,0 1,1 0,-1 0,0 1,-1 0,5 1,0-1,0-1,0 1,0-1,0-1,0 1,1-1,-1 0,1-1,0 1,0-1,0-1,6 5,-1 0,1 0,0 0,0 0,0 0,0 0,0 0,0-1,0 1,0 0,-1 0,1 0,0 0,0 0,0 0,0 0,0-1,0 1,0 0,0 0,0 0,0 0,0 0,0 0,0-1,0 1,0 0,0 0,0 0,0 0,0 0,0 0,0-1,0 1,0 0,0 0,0 0,0 0,0 0,0 0,0 0,0-1,1 1,-1 0,0 0,0 0,0 0,0 0,0 0,0 0,0 0,0 0,1 0,-1-1,0 1,0 0,0 0,0 0,0 0,0 0,1 0,-1 0,0 0,0 0,0 0,0 0,0 0,1 0,-1 0,18-3,21 1,18 0,-40 1,0 0,0 0,1 2,-1 0,0 1,0 1,0 1,-17-4,0-1,1 1,-1 0,0 0,0 0,0 0,1 0,-1 0,0 0,0 0,1 0,-1 0,0 0,0 0,0 0,1 0,-1 0,0 0,0 0,1 0,-1 1,0-1,0 0,0 0,1 0,-1 0,0 0,0 0,0 1,0-1,1 0,-1 0,0 0,0 1,0-1,0 0,0 0,0 0,1 1,-1-1,0 0,0 0,0 0,0 1,0-1,0 0,0 0,0 1,0-1,0 0,0 0,0 1,0-1,0 0,-1 0,1 0,0 1,0-1,0 0,0 0,0 1,-20 4,-29 0,41-5,0 0,0 1,0-1,-1-1,1 0,0 0,0-1,0 0,0 0,0 0,0-2,8 4,0 0,0 0,0 0,0 0,0 0,0 0,1 0,-1 0,0 0,0 0,0 0,0 0,0 0,0 0,0 0,0 0,0 0,1 0,-1 0,0-1,0 1,0 0,0 0,0 0,0 0,0 0,0 0,0 0,0 0,0 0,0 0,0-1,0 1,0 0,0 0,0 0,0 0,0 0,0 0,0 0,0 0,0-1,0 1,0 0,0 0,0 0,0 0,0 0,0 0,0 0,0 0,0 0,0-1,0 1,0 0,0 0,0 0,0 0,-1 0,1 0,0 0,0 0,0 0,0 0,0 0,0 0,0 0,0 0,0 0,-1 0,16-4,16 2,12 2,-22-2,0 2,0 0,-1 1,1 1,0 2,-1 0,1 0,16 8,-11-1,21 10,0-3,18 4,-295-81,163 45,53 12,0 0,1-1,-1 0,0-2,1 1,0-2,-9-4,9 2,-3-2,38 6,68 16,-53-4,-29-5,-10-2,-47 0,35 1,0-1,0-1,1 0,-1-1,0-1,0 0,1 0,-11-5,84 7,-45 1,-10-1,0 1,0-1,1 1,-1 0,0 0,0 1,0 0,-1-1,1 2,2 0,-45 2,23-5,1 1,0-1,0 0,0-1,0-1,0 0,0-1,0 0,1-1,-1-1,-7-3,-22-9,34 15,1-1,0 0,-1-1,1 0,1 0,-8-5,21 7,1 1,-1-1,0 2,1-1,-1 1,0 0,1 0,7 2,-1 0,0 1,1 0,-1 1,-1 1,1 0,-1 0,0 2,0-1,1 2,50 24,198 69,-246-97,1-1,-1-1,16 2,29 4,-28-2,1-1,0-1,0-2,17-1,-73-1,1 1,-1-1,1-1,-1 0,1-2,0-1,-21-6,32 6,0-1,1-1,-1 0,-7-6,8 5,1 1,-1 1,0-1,-1 1,-4-1,-84-32,61 18,38 20,0 0,0 0,0 0,-1 0,1 0,0 0,0 0,0-1,0 1,-1 0,1 0,0 0,0 0,0 0,0-1,0 1,-1 0,1 0,0 0,0-1,0 1,0 0,0 0,0 0,0-1,0 1,0 0,0 0,0 0,0-1,0 1,0 0,0 0,0 0,0-1,0 1,0 0,0 0,0 0,0-1,0 1,0 0,1 0,-1 0,0 0,0-1,23 2,10 5,0 2,0 1,0 2,-1 1,28 16,-53-24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3:14.657"/>
    </inkml:context>
    <inkml:brush xml:id="br0">
      <inkml:brushProperty name="width" value="0.025" units="cm"/>
      <inkml:brushProperty name="height" value="0.025" units="cm"/>
      <inkml:brushProperty name="color" value="#A9D8FF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275 2,'-2'0,"-3"0,-3 0,-2 0,-1 0,-2 0,0 0,0 2,0 1,0-1,0 1,-2-2,1 2,2 1,0-1,2 1,1 0,1 0</inkml:trace>
  <inkml:trace contextRef="#ctx0" brushRef="#br0" timeOffset="1396.039">224 40,'-2'0,"-3"0,-2 0,-3 0,-2 0,0 0,-1 0,0 0,-1 0,1 0,0 0,1 0,1 0</inkml:trace>
  <inkml:trace contextRef="#ctx0" brushRef="#br0" timeOffset="3062.235">187 40,'-3'0,"1"2,-3 0,-3 1,1 2,-1-1,-1 2,-1-1,0 2,1-1,-1 1,2-1</inkml:trace>
  <inkml:trace contextRef="#ctx0" brushRef="#br0" timeOffset="4697.766">263 52,'-43'-1,"19"-1,1 2,-1 1,1 0,-1 2,-11 3,27-4</inkml:trace>
  <inkml:trace contextRef="#ctx0" brushRef="#br0" timeOffset="7093.803">98 2,'0'2,"-2"3,-3 3,-3 1,-2 3,-1 0,-2-1,0-3,2-4,5-4,6-3,5-2,3 0,1 2</inkml:trace>
  <inkml:trace contextRef="#ctx0" brushRef="#br0" timeOffset="8393.461">199 77,'-2'0,"-3"2,-3 1,-2 0,-1-1,-2 0,0-1,0 0,0-1,0-2,2-4,1 1,2 0</inkml:trace>
  <inkml:trace contextRef="#ctx0" brushRef="#br0" timeOffset="10591.672">275 77,'-95'0,"55"0,31 0,10 0,109 0,-65 0,-35 0,-13 0,-84 2,8-1,-24-4,102 3,-1 0,1 0,0 0,0 0,0 0,0-1,0 1,0 0,0 0,0-1,0 1,0-1,0 1,0-1,0 1,0-1,0 0,1 1,-1-1,0 0,0 0,1 0,-1 0,0 0,0-4</inkml:trace>
  <inkml:trace contextRef="#ctx0" brushRef="#br0" timeOffset="12074.56">313 14,'-266'0,"255"0</inkml:trace>
  <inkml:trace contextRef="#ctx0" brushRef="#br0" timeOffset="16416.608">35 65,'0'-2,"2"-1,1-2,2 0,0-2,1-1,2 1,2 1,-1-1,-2 2</inkml:trace>
  <inkml:trace contextRef="#ctx0" brushRef="#br0" timeOffset="18899.995">111 2,'-2'0,"-3"0,-3 0,0 2,0 1,0 2,0 0,-1 1,-1 0,1 1,2-1</inkml:trace>
  <inkml:trace contextRef="#ctx0" brushRef="#br0" timeOffset="20893.177">465 179,'-1'-3,"1"0,0 1,-1-1,0 1,1-1,-1 1,0 0,0-1,-1 1,1 0,0 0,-1 0,1 0,-1 0,0 0,1 0,-1 0,0 1,-2-2,-50-30,8 5,28 12,9 8</inkml:trace>
  <inkml:trace contextRef="#ctx0" brushRef="#br1" timeOffset="9924.48">451 1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5:05:37.870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0,'2'1,"0"-1,0 0,0 1,0 0,0-1,0 1,0 0,0 0,0 0,-1 0,1 1,0-1,-1 0,1 1,-1-1,1 1,-1 0,0-1,1 1,-1 0,0 0,0 0,0 0,-1 0,1 0,0 0,-1 0,1 0,-1 0,4 13,-1-1,-1 1,1 13,-2-12,18 103,31 106,-47-212,20 97,-1 38,12 62,-18-119,-10-49,2-1,1-1,12 30,-20-69,-1 0,0 0,0 0,1 0,-1 1,0-1,1 0,-1 0,1 0,-1 0,1-1,0 1,-1 0,1 0,0 0,0 0,0-1,-1 1,1 0,0-1,0 1,0-1,0 1,0-1,0 1,0-1,1 1,0-2,-1 0,0 1,1-1,-1 0,0 0,0 1,0-1,0 0,0 0,0 0,0-1,0 1,0 0,-1 0,1 0,0-1,-1 1,1-1,7-16,-1 0,-1-1,0-5,-3 15,135-427,-105 346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5:05:38.210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5:05:39.105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1 422,'20'689,"-17"-622,-3-35,2 0,5 20,-8-52,1 1,0 0,0-1,0 1,0-1,0 1,0 0,0-1,0 1,0-1,1 1,-1 0,0-1,0 1,0-1,1 1,-1-1,0 1,1-1,-1 1,0-1,1 1,-1-1,1 1,-1-1,0 0,1 1,-1-1,1 1,-1-1,1 0,0 0,-1 1,1-1,-1 0,1 0,-1 0,1 0,0 0,-1 0,1 0,-1 0,1 0,0 0,-1 0,1 0,-1 0,1 0,0 0,-1-1,1 1,-1 0,1 0,-1-1,1 1,-1 0,1-1,-1 1,1-1,-1 1,0 0,1-1,-1 1,1-1,-1 1,0-1,0 1,1-1,-1 0,0 0,31-47,-27 41,74-136,30-86,51-159,-137 331,20-51,-6 10,5 2,7-4,-47 97,0 1,0 0,1 0,-1 0,0 0,1 0,-1 0,1 0,0 1,-1-1,1 1,2-2,-4 3,1 0,-1 0,1 0,-1 0,0 0,1 0,-1 0,1 0,-1 0,1 0,-1 0,0 0,1 1,-1-1,0 0,1 0,-1 1,0-1,1 0,-1 0,0 1,1-1,-1 0,0 1,0-1,1 0,-1 1,0-1,0 0,0 1,1-1,-1 1,0-1,0 0,0 1,0-1,0 1,0-1,6 61,-8-6,-1 0,-4-1,-10 44,-49 159,37-182,14-49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5:05:39.854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559 453,'-10'1,"0"0,1 1,-1 0,1 1,-1 0,1 0,0 1,0 0,1 1,-1 0,1 0,0 1,0 0,1 0,0 1,0 0,-5 6,-11 14,2 1,0 1,3 0,-5 11,7-13,-12 24,-3-1,-18 20,32-44,1 1,0 0,3 1,-6 13,7-11,-2-2,-1 1,-15 20,30-49,-1 0,1 0,0 1,0-1,0 0,0 0,0 1,0-1,0 0,-1 0,1 0,0 0,0 1,0-1,0 0,-1 0,1 0,0 0,0 0,0 0,-1 1,1-1,0 0,0 0,-1 0,1 0,0 0,0 0,-1 0,1 0,0 0,0 0,0 0,-1 0,1 0,0 0,0 0,-1 0,1 0,0-1,0 1,-1 0,-3-12,1-19,3 30,-2-588,6 274,-4 126,0 152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5:08:10.81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2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3823 1972,'0'5,"0"5,0 2</inkml:trace>
  <inkml:trace contextRef="#ctx0" brushRef="#br1" timeOffset="-129165.872">4988 544,'1'1,"0"-1,0 1,0-1,1 1,-1 0,0-1,0 1,0 0,0 0,0 0,0-1,0 1,-1 0,1 1,0-1,0 0,-1 0,1 0,-1 0,1 0,-1 1,0-1,1 0,-1 0,0 1,0-1,0 0,1 2,3 42,-4-39,3 55,2 0,3 0,4 4,25 128,5 130,-39-297,-1 6,2 0,1 0,2 0,2 1,-9-32,0 0,0-1,0 1,0 0,0 0,1 0,-1 0,0-1,0 1,1 0,-1 0,1 0,-1-1,0 1,1 0,-1-1,1 1,0 0,-1-1,1 1,0-1,-1 1,1-1,0 1,0-1,-1 1,1-1,0 0,0 1,0-1,-1 0,1 0,0 0,0 0,0 0,0 0,-1 0,1 0,0 0,0 0,0 0,0 0,0-1,-1 1,1 0,0 0,0-1,-1 1,1-1,0 1,0-1,-1 1,1-1,0 1,-1-1,1 0,-1 1,1-1,-1 0,1 1,-1-2,6-5,-1 0,1-1,-2 0,1 0,1-5,30-77,13-49,4-16,-16 49,-4-8,30-86,-96 275,-3-1,-21 29,-110 169,162-263,-2 2,-1 0,0 0,0 0,-5 3,13-13,-1-1,1 1,0-1,-1 0,1 1,-1-1,1 1,-1-1,1 0,-1 1,1-1,-1 0,1 0,-1 1,1-1,-1 0,0 0,1 0,-1 0,1 0,-1 0,1 0,-1 0,0 0,1 0,-1 0,1 0,-1 0,0 0,1 0,-1-1,1 1,-1 0,1 0,-1-1,1 1,-1 0,1-1,-1 1,1-1,0 1,-1-1,1 1,-1 0,1-1,0 1,0-1,-1 0,1 1,0-1,0 1,0-1,-1 1,1-1,0 0,0 1,0-1,0 1,-6-42,6 39,-6-224,23-193,-16 393,7-83,4 1,5 0,31-105,-47 211,0-2,0 0,1 0,-1 0,1 0,1 0,-1 1,1-1,-1 1,2-1,-4 5,0-1,0 1,0 0,0 0,0 0,0 0,0 0,0 0,1 0,-1 0,0 0,0-1,0 1,0 0,0 0,0 0,0 0,1 0,-1 0,0 0,0 0,0 0,0 0,0 0,0 0,1 0,-1 0,0 0,0 0,0 0,0 0,0 0,0 0,1 0,-1 0,0 0,0 0,0 1,0-1,0 0,0 0,0 0,0 0,1 0,-1 0,0 0,0 0,0 0,0 1,0-1,0 0,0 0,0 0,0 0,0 0,0 0,0 1,0-1,0 0,0 0,0 0,0 0,2 15,-5 18,-16 36,-2-1,-24 47,-1 7,-73 166,61-154,-21 78,61-140,16-56,-1 0,-1 0,-1-1,0 1,-1-1,0 0,-2 0,0-1,0 1,8-15,-1 1,1-1,0 1,0-1,-1 1,1-1,0 1,-1-1,1 0,-1 1,1-1,0 0,-1 1,1-1,-1 0,1 1,-1-1,1 0,-1 0,1 1,-1-1,1 0,-1 0,1 0,-1 0,1 0,-1 0,0 0,1 0,-1 0,1 0,-1 0,1 0,-1 0,1-1,-1 1,0 0,-8-21,4-38,5 56,-2-712,5 378,-5 598,4 317,5-485,13 60,-8-74,-3-1,-2 56,-8-62,0-61,1-49,0-944,-7 1099,-4-1,-6 0,-8 18,-18 116,39-214,3-18,-1-1,0 0,-1 1,-1-1,-1 0,-1-1,-5 14,11-30,0 0,-1 0,1 0,0 1,0-1,0 0,0 0,0 0,0 0,0 0,0 0,0 1,0-1,0 0,-1 0,1 0,0 0,0 0,0 0,0 0,0 0,0 1,-1-1,1 0,0 0,0 0,0 0,0 0,0 0,-1 0,1 0,0 0,0 0,0 0,0 0,0 0,-1 0,1 0,0 0,0 0,0 0,0-1,0 1,-1 0,1 0,0 0,0 0,0 0,0 0,0 0,0 0,0 0,-1-1,1 1,0 0,0 0,0 0,-5-14,1-17,-1-503,9 272,-4 174,0 1028,2-1118,-5-198,-10 252,-22-95,21 153,-20-61,34 127,0-1,0 1,0 0,0 0,0 0,0-1,0 1,0 0,0 0,-1-1,1 1,0 0,0 0,0-1,0 1,0 0,0 0,-1 0,1-1,0 1,0 0,0 0,0 0,-1 0,1-1,0 1,0 0,0 0,-1 0,1 0,0 0,0 0,-1 0,1 0,0 0,0 0,-1 0,1 0,0 0,0 0,-1 0,1 0,0 0,0 0,-1 0,1 0,0 0,0 0,-1 0,1 0,0 0,0 1,-12 15,-5 27,-11 54,4 1,4 1,5 1,4 0,3 29,12 74,-1-103,-8 89,5-186,0 0,-1-1,1 1,-1 0,1 0,-1-1,0 1,0 0,0-1,0 1,-1-1,1 0,-1 1,1-1,-1 0,0 0,0 0,0 0,0 0,-2 1,3-3,-1 1,0-1,1 0,-1 1,1-1,-1 0,0 0,1 0,-1 0,1 0,-1-1,0 1,1 0,-1-1,1 1,-1-1,1 0,-1 1,1-1,-1 0,1 0,0 0,-1 0,1 0,0 0,0 0,0-1,0 1,0 0,0-1,0 1,0 0,1-1,-1 1,0-2,-6-12,1 0,0 0,1-1,1 0,1 0,0 0,1-1,0 1,2 0,0-13,-5-48,-36-269,14 179,17 111,4 30,2-2,0 1,2-16,4-30,0 47,-1-1,-1 1,-2 0,0-1,-3-6,5 32,0 1,0-1,0 1,0-1,0 1,0-1,0 1,0-1,0 1,0-1,0 1,0-1,0 1,0-1,-1 1,1-1,0 1,0-1,-1 1,1-1,0 1,-1-1,1 1,0 0,-1-1,1 1,-1 0,1-1,-1 1,1 0,0-1,-1 1,1 0,-1 0,1 0,-1 0,0-1,1 1,-1 0,1 0,-1 0,1 0,-1 0,1 0,-1 0,0 1,-17 24,-8 46,19-38,2-1,1 2,2-1,1 0,3 28,0-23,-2 0,-2 0,-1 1,-3 6,-5 35,3 0,5 0,2 1,5 8,-1 56,-3 18,0-753,-2 565,-1 1,-1 1,-1-1,-1 0,-3-5,-11-48,5 0,-2-45,-9-60,26 180,0 0,0 0,0 0,0 0,0 0,-1 0,1 0,-1 1,0-1,1 0,-1 0,0 0,0 1,0-1,0 0,-1 1,1-1,0 1,-1-1,1 1,-1 0,1-1,-1 1,0 0,1 0,-1 0,0 0,0 1,0-1,-1 0,1 1,0 1,0-1,0 1,0 0,0 0,1 0,-1 0,0 0,0 0,1 0,-1 0,1 1,-1-1,1 1,-1-1,1 1,0-1,0 1,-1 0,1 0,1-1,-1 1,0 0,0 0,1 0,-1 0,1 0,0 0,-1 2,-4 26,1 1,2 0,0 1,3-1,2 24,1 29,-6 7,1-25,4 43,0-94,1 1,1-1,0 0,0 0,2 0,-1-1,10 13,22 52,-28-49,-1 1,-2 0,0 0,-2 0,-2 1,0-1,-3 18,-1 46,-23-189,21 38,3-34,2 61,-2 0,-1-1,-1 1,-1 1,-2-1,-1 0,-1 1,-5-12,-15-20,16 39,1-1,1-1,-5-21,5 18,-2 0,0 1,-1 1,-2 0,0 0,-2 1,0 1,-9-7,19 22,0 1,0 0,-1 0,1 1,-1 0,-1 0,1 1,-1 0,0 0,0 1,0 0,0 0,-1 1,1 0,-1 0,-4 0,-22-1,1 2,-1 1,-23 4,-19-1,-1305-3,1350-1,0-2,-24-6,22 3,-1 2,-8 1,14 2,0-1,0-1,0-1,-4-2,-10-1,1 2,-1 2,1 1,-1 3,-7 2,-46-1,-1074-2,1168 0,-61 5,60-5,1 0,0 0,0 1,0-1,-1 1,1-1,0 1,0 0,0 0,0 0,0 0,0 0,0 0,1 1,-1-1,0 1,1-1,-1 1,1 0,-1-1,1 1,0 0,0 0,0 0,-1 1,2-1,0-1,0 1,1-1,-1 1,0-1,0 0,1 1,-1-1,1 1,-1-1,1 0,0 1,0-1,-1 0,1 0,0 0,0 0,0 1,0-1,0 0,1-1,-1 1,0 0,0 0,1 0,-1-1,0 1,1-1,-1 1,1-1,-1 1,0-1,2 0,51 9,42-6,-69-4,1 1,0 2,-1 1,25 5,-8 0,0-3,1-1,0-3,-1-1,15-4,47 1,2672 3,-2770 0,0 0,1 1,-1 0,0 0,1 1,-1 0,0 1,0-1,-1 1,1 1,0 0,-1 0,0 0,0 1,0 0,-1 0,3 3,4 7,-1-1,-1 2,0-1,-1 1,0 1,-2 0,1 3,16 33,-14-26,1-1,1-1,2 0,0-1,12 13,4-2,-23-29,-1 1,-1 0,1 0,-1 1,0 0,-1 0,0 1,0-1,-1 1,0 0,0 0,-1 1,0-1,0 4,6 55,-1-20,-3 0,-1 20,-4-59,-1-6,1 0,0 1,0-1,0 1,0-1,0 0,1 0,0 1,0-1,0 0,0 0,0 0,0 1,2 1,-6-35,-6 4,0 1,-2 0,-10-18,11 25,-4-7,-2 1,0 0,-2 2,-10-11,-40-52,6 8,46 60,1-1,1 0,0-1,2 0,-3-7,10 15,0 1,-1 0,0 0,0 1,-1-1,0 2,-1-1,0 1,0 0,-1 0,0 1,0 0,-1 1,0 0,0 1,0 0,-1 0,0 1,-1 0,-33-5,-2 1,1 3,0 2,-1 1,-15 4,-706-2,744-1,0-2,0-1,1-1,-1 0,-4-4,4 2,-1 1,1 1,-1 1,-20-1,-909 4,453 3,490-2,0 1,0-1,1 2,-1 0,0 0,0 1,1 0,0 0,0 2,0-1,0 1,0 0,1 1,0 1,-2 1,4-2,0 1,1 0,0 0,0 1,0 0,1 0,0 0,1 1,0-1,0 1,1 0,0 0,1 0,0 1,0-1,1 1,0 4,-1 56,1-154,6-33,-5 111,2-1,-1 1,1 0,0 0,0 0,0 0,1 0,0 1,0-1,1 1,-1 0,1 0,1 0,-1 0,0 1,4-3,11-8,0 1,1 1,19-10,-11 7,66-29,-21 11,-58 26,0 2,1 0,0 1,0 1,0 0,1 1,-1 1,8 0,33 0,49 5,-11 0,2159-3,-2227 0</inkml:trace>
  <inkml:trace contextRef="#ctx0" brushRef="#br0" timeOffset="-93834.572">1416 888,'859'0,"-943"20,6-11,47-7,-1 2,1 1,0 1,-12 6,18-5,-1-1,1-1,-1-1,-1-1,-6-1,-135-5,56 0,-322 3,461-1,-1-2,1-1,3-1,0-1,-1 2,17 0,54-2,64-14,-162 20,-1 0,1 0,0 0,-1 0,1-1,0 1,-1 0,1-1,-1 1,1-1,-1 0,1 0,-1 1,1-1,0-1,-16-6,-45-2,-539 8,326 4,821-2,-1242 0,1121 0,-827 0,1089 0,-985 0,1045 0,-741 0,-4 0,0-1,0 1,-1 0,1 1,0-1,0 1,0 0,-1 0,1 0,0 1,-1 0,2 1,-6-3,0 1,0-1,0 1,0 0,-1-1,1 1,0-1,0 1,-1 0,1-1,0 1,-1-1,1 1,0-1,-1 1,1-1,-1 0,1 1,-1-1,1 1,-1-1,1 0,-1 1,0-1,1 0,-1 0,1 0,-1 1,0-1,1 0,-1 0,0 0,-22 10,-46 1,58-10,-1 0,1 1,0 0,0 1,-6 2,17-5,0 0,0 0,-1 0,1 0,0 0,0 0,-1 0,1 0,0 0,0 0,-1 0,1 1,0-1,0 0,0 0,-1 0,1 0,0 1,0-1,0 0,0 0,-1 0,1 1,0-1,0 0,0 0,0 0,0 1,0-1,0 0,0 0,0 1,0-1,0 0,0 0,0 1,0-1,0 0,0 0,0 1,0-1,10 8,20 3,37 0,0-4,1-2,0-3,30-4,-10 1,432-1,-616 3,-119-2,199-2,-1 1,1-2,0 0,0-1,-4-3,2 2,0 0,0 1,-16-2,-60 0,0 5,-49 5,6 0,1201-3,-1992 0,902 1,0-1,0-1,0-2,0-1,0 0,0-2,-20-8,45 14,1 0,-1 0,1 0,-1 0,1 0,0 0,-1 0,1-1,-1 1,1 0,-1 0,1 0,0 0,-1-1,1 1,-1 0,1 0,0-1,-1 1,1 0,0-1,0 1,-1 0,1-1,0 1,-1 0,1-1,0 1,0-1,0 1,0 0,0-1,-1 1,1-1,0 1,0-1,0 1,0 0,0-1,0 1,0-1,20-6,32 3,412 6,-694-2,567 0,-1824 0,1485 0,-5 0,1 0,-1 0,0 0,0 1,0 0,0 1,1-1,-1 1,-2 2,9-4,0 0,0 0,0 0,0 0,0 0,-1 0,1 0,0 0,0 0,0 0,0 0,0 0,0 0,0 0,0 0,-1 0,1 0,0 0,0 1,0-1,0 0,0 0,0 0,0 0,0 0,0 0,0 0,0 1,0-1,0 0,0 0,0 0,0 0,0 0,0 0,0 0,0 1,0-1,0 0,0 0,0 0,0 0,0 0,0 0,0 1,0-1,0 0,0 0,0 0,0 0,0 0,0 0,0 0,1 0,-1 0,0 1,0-1,0 0,0 0,0 0,0 0,0 0,0 0,1 0,-1 0,0 0,0 0,0 0,0 0,0 0,17 5,19 0,405-3,-275-4,-278 1,8-1,-32 6,98 1,0 1,-27 10,39-9,0-1,0-1,0-1,-1-1,0-2,-6 0,98 0,1-3,-1-2,9-5,9 0,59 3,-117 6,12 0,-68 0,-508 0,1073 0,-662-2,21 0,-59 7,137-1,1 2,0 0,1 2,0 1,-8 5,112-7,368-9,-993 2,1449 0,-865-1,0-3,21-4,-20 2,0 2,15 0,11 1,37-7,-40 3,50 0,1220 8,-2155-1,1679 0,-831 0</inkml:trace>
  <inkml:trace contextRef="#ctx0" brushRef="#br0" timeOffset="-92204.484">2606 967,'8'0,"0"-1,1-1,-1 0,0 0,0 0,1-1,39-9,10 8,1 3,10 3,85-2,-137-3,0 0,0 0,0-2,-1 0,4-2,-4 1,0 0,1 2,-1 0,1 1,15-1,-7 3,-3 1</inkml:trace>
  <inkml:trace contextRef="#ctx0" brushRef="#br0" timeOffset="-81377.335">3347 940,'2'9,"0"0,1-1,0 0,0 1,1-1,0 0,1-1,0 1,3 4,4 7,6 6,1 0,0-2,2 0,1-1,1-1,13 9,-9-8,-1 2,-1 0,-1 2,16 22,14 59,83 85,-188-380,39 152,-2 0,-1 0,-2 1,-1 1,-1 1,-7-5,0-5,9 18,-1 1,-1 0,-2 2,0 0,-21-17,39 37,0-1,0 0,-1 1,1 0,-1 0,1 0,-1 0,1 1,-1-1,0 1,0 0,0 0,-1 0,4 1,0 0,0 0,0 0,0 1,0-1,1 0,-1 0,0 1,0-1,0 0,0 1,0-1,1 1,-1-1,0 1,0-1,1 1,-1-1,0 1,1 0,-1 0,0 0,0 1,0 1,0-1,0 0,0 1,1-1,-1 1,1-1,-1 1,1 0,0-1,0 1,0 0,1 14,-2 11,-6-28,-9-16,-4-10,2-1,0 0,2-3,10 20,1-1,0 1,1-1,0 0,1-1,0 1,1 0,0-1,1 0,0-2,1 11,0 0,0 0,0 0,0 0,1 1,-1-1,1 0,0 1,0-1,0 0,0 1,0-1,1 1,-1-1,1 1,-1 0,1 0,0-1,0 1,0 0,0 1,0-1,1 0,-1 1,0-1,3 0,-2 1,0 0,0 1,0-1,0 1,1 0,-1 0,0 0,0 0,0 0,1 1,-1-1,0 1,0 0,0 0,0 0,0 0,0 1,0-1,-1 1,1 0,0 0,-1 0,2 1,15 16,0 1,-1 0,-1 2,-1 0,-1 0,-1 2,8 19,23 36,6 12,25 61,-20-34,-43-94,-2-4,-1 1,0-1,-2 2,0-1,-1 1,1 11,-8-32,0 0,1 0,-1 0,0 0,0 0,0 0,0 0,0 0,0 0,0 0,0 0,0-1,0 1,-1 0,1 0,0 0,-1 0,1 0,-1 0,1 0,-1 0,-12-7,-14-28,-27-93,48 212,7 2,0-57,-1-25,0-10,2-109,0 23,-7-54,4 137,0-1,-1 1,0 0,-1 0,0 0,0 0,0 1,-1-1,0 1,-1 0,1 0,-1 0,-1 1,1 0,-1 0,0 0,-1 1,1-1,-1 1,0 1,0 0,-6-3,-1-1,0-1,0 0,0-2,2 1,-1-2,1 1,-1-4,-47-41,45 43,-17-14,18 29,6 17,6-3,1 0,0 0,1-1,1 1,2 10,-3-21,1 0,0 0,0 0,1 0,-1-1,1 1,0-1,0 1,0-1,1 0,0 0,0 0,0 0,0 0,0-1,1 1,0-1,-1 0,5 2,-8-4,0-1,1 0,-1 0,0 0,0 1,0-1,1 0,-1 0,0 0,0 0,0 1,1-1,-1 0,0 0,0 0,1 0,-1 0,0 0,0 0,1 0,-1 0,0 0,1 0,-1 0,0 0,0 0,1 0,-1 0,0 0,0 0,1 0,-1-1,0 1,0 0,0 0,1 0,-1 0,0 0,0-1,0 1,1 0,-1 0,0 0,0-1,0 1,0 0,0 0,1-1,-4-15,-12-20,-7 9,18 23,0 0,0-1,1 1,-1-1,1 0,0 0,0 0,1 0,-1 0,1-1,0-2,2 8,0 0,0-1,1 1,-1 0,0-1,1 1,-1 0,0 0,1-1,-1 1,0 0,1 0,-1 0,1-1,-1 1,0 0,1 0,-1 0,1 0,-1 0,1 0,-1 0,0 0,1 0,-1 0,1 0,-1 0,1 0,-1 0,0 1,1-1,-1 0,1 0,-1 0,0 1,1-1,-1 0,0 0,1 1,-1-1,0 0,27 12,-23-9,7 2,-1 1,0 0,0 0,0 1,-1 1,0 0,0 0,-1 1,0 0,-1 0,1 0,-2 1,3 5,-8-14,-1-1,1 1,-1 0,1-1,-1 1,0-1,1 1,-1 0,0-1,0 1,1 0,-1 0,0-1,0 1,0 0,0-1,0 1,0 0,0 0,0-1,0 1,0 0,0-1,0 1,-1 0,1 0,0-1,0 1,-17-10,-19-28,16 12,19 21,13 16,19 21,-17-16</inkml:trace>
  <inkml:trace contextRef="#ctx0" brushRef="#br2" timeOffset="-62213.287">3400 940,'-1563'0,"1547"2,-1 0,0 0,1 2,-1 0,1 1,0 1,1 0,-6 4,4-2,0-1,0-1,-1 0,0-2,0 0,-17 2,-139-7,235-22,-7 12,1 1,49-1,-813 13,470-3,1435 1,-2100 0,1728 0,-1278 0,586-1,152 3,-225 4,41 11,-256-14,-158-4,1113 1,-768-1,0-2,26-6,-25 3,1 2,21 0,16 7,-64-3,-8 0,-38-2,-35-7,-22-8,39 6,-1 3,-48-1,-112 10,1512-1,-2116 0,817 0,3 0,-1-1,1 1,0 0,0 0,-1 1,1-1,0 1,0-1,0 1,0 0,0 0,0 1,0-1,0 0,-1 2,4-3,0 0,0 1,0-1,0 0,0 1,0-1,0 0,0 1,0-1,0 0,1 1,-1-1,0 0,0 1,0-1,0 0,0 0,1 1,-1-1,0 0,0 1,0-1,1 0,-1 0,0 0,0 1,1-1,-1 0,0 0,1 0,-1 1,0-1,1 0,-1 0,0 0,1 0,-1 0,0 0,1 0,-1 0,0 0,1 0,-1 0,0 0,1 0,-1 0,19 4,70 2,0-3,44-7,8 1,79 4,-333 13,0-5,-27-5,290-6,-36-1,65 8,-152 3,-24-2,-17-1,-39 2,0-3,0-2,0-3,-5-2,-49 0,-104 3,1043 0,-1769 0,2014 0,-1146-4,0-3,1-3,-15-6,-15-2,-12 3,-46 8,107 7,0-2,0-2,0-2,-36-10,60 4,25 12,0-1,0 1,0 0,0-1,1 1,-1-1,0 1,0 0,0-1,0 1,1 0,-1-1,0 1,0 0,1-1,-1 1,0 0,1 0,-1-1,0 1,1 0,-1 0,0 0,1 0,-1-1,0 1,1 0,-1 0,0 0,1 0,-1 0,1 0,-1 0,0 0,1 0,51-7,34 6,-53 2,-31-1,-14 0,383 5,-420 3,-1-2,-35 0,16-2,-89 20,-21 3,136-16,43-11,0 0,-1 0,1 0,0 0,0 0,0 0,-1 0,1 0,0 1,0-1,0 0,-1 0,1 0,0 0,0 0,0 0,-1 1,1-1,0 0,0 0,0 0,0 0,0 1,0-1,-1 0,1 0,0 0,0 1,0-1,0 0,0 0,0 0,0 1,0-1,0 0,0 0,0 1,0-1,0 0,0 0,0 0,0 1,0-1,0 0,0 0,0 1,24 4,48 1,-33-4,0 2,34 7,-34-1,18 4,1-2,0-2,0-3,53-1,-106-6,28 0,-28-1,-22 1,-58-3,-31-7,34 2,-50 2,-37 7,254 1,1-1,12-5,60-22,-124 21,52-6,-1 4,19 4,-725 3,1173 20,-483-15,-51-3,-23-2,-8 0,-31 0,-20-2,1 3,0 2,-53 11,43-6,-1-3,0-2,0-3,-10-3,-29 0,361 3,-588 0,979 0,-681 0,-86 0,0-4,-13-8,47 4,53 5,25 2,9 1,933 1,-2009-1,1000-2,-1-3,-26-8,96 12,11-1,26 0,48 0,491 3,-535-1</inkml:trace>
  <inkml:trace contextRef="#ctx0" brushRef="#br2" timeOffset="-14164.635">3294 967,'8'1,"-1"0,1 0,0 1,-1 0,1 0,-1 1,1 0,-1 0,0 1,0 0,0 1,76 55,-59-41,81 62,92 51,-189-128,-1 1,1 0,-1 1,0 0,0 0,-1 1,1-1,-1 1,-1 1,0-1,0 1,0 0,-1 0,0 0,0 1,1 7,0 6,-1 0,-1-1,-1 1,-1 0,-1 1,-1 9,0-25,-4 26,-5-30,-9-15,10 3,0-1,1 0,0-1,0 0,1 0,1-1,0 0,1 0,0 0,0-1,2 1,-3-11,-16-44,18 58,-7-18,6 25,3 19,3 19,1 0,2 1,4 15,-1-10,-24-103,-11-84,24 129,0 1,-1-1,0 1,-1 0,-1 1,0 0,-1 0,-1 0,0 1,0 0,-2 1,1 0,-12-9,12 11,27 23,30 27,-10 0,-2 1,-1 1,8 18,-32-45</inkml:trace>
  <inkml:trace contextRef="#ctx0" brushRef="#br0" timeOffset="3982.787">490 993,'4'0,"7"0,5 0,5 0,3 0,2 0,5 0,7 0,6 0,0 0,-4 0,-3 0,-4 0,-2 0,-4 0,0 0,-1 0,-5 0</inkml:trace>
  <inkml:trace contextRef="#ctx0" brushRef="#br0" timeOffset="5612.016">596 1020,'35'-1,"0"-3,22-4,48-5,-5-1,-71 9,1 1,29-1,-38 4,0-1,0-1,10-4,-8 2,-1 1,1 2,0 0,406 1,-208 2,-191-1</inkml:trace>
  <inkml:trace contextRef="#ctx0" brushRef="#br0" timeOffset="24998.409">437 993,'0'-4,"4"-2,7 0,0-3,4 0,3 1,4 2,2 3,1 0,2 3,0-1,0 2,0-1,0 0,4 1,2-1,-5 0</inkml:trace>
  <inkml:trace contextRef="#ctx0" brushRef="#br0" timeOffset="33237.446">490 1046,'717'0,"-679"-2,1-1,17-5,-17 2,1 1,12 2,157 4,-271-2,0-2,-37-9,51 6,0 2,-48 2,460 3,-336 1,-1 0,1 2,2 2,0 0,1-2,17 0,885-2,-454-5,-443 2,-23 0,1 1,-1 0,1 1,-1 0,1 1,2 1,-15-3,-1 0,1 0,-1 0,1 0,-1 0,0 0,1 0,-1 0,1 0,-1 0,0 0,1 1,-1-1,1 0,-1 0,0 0,1 1,-1-1,0 0,1 0,-1 1,0-1,1 0,-1 1,0-1,0 0,0 1,1-1,-1 1,0-1,0 0,0 1,0-1,1 1,-1-1,-14 7,-25-1,-412-3,231-6,-2076 3,2234-4,32-2</inkml:trace>
  <inkml:trace contextRef="#ctx0" brushRef="#br0" timeOffset="42293.51">3347 1020,'0'7,"1"-1,0 1,1-1,0 0,0 1,0-1,0 0,1 0,0 0,1-1,-1 1,1-1,3 4,12 13,1 0,12 9,-10-9,100 91,-57-55,37 45,-91-91,23 30,-26-25</inkml:trace>
  <inkml:trace contextRef="#ctx0" brushRef="#br0" timeOffset="50304.442">3374 1046,'0'7,"1"0,1 0,-1 0,1 0,0 0,1 0,-1-1,1 1,1-1,-1 0,1 0,2 2,60 73,-38-50,180 195,-197-214,40 26,-43-33,-1 0,1 0,-1 1,0 0,0 0,0 1,0 1,-6-7,-1-1,1 0,-1 0,1 1,-1-1,0 0,1 1,-1-1,0 1,1-1,-1 0,0 1,0-1,1 1,-1-1,0 1,0-1,0 1,1-1,-1 1,0-1,0 1,0-1,0 1,0-1,0 1,0-1,0 1,0-1,-1 1,1-1,0 1,0-1,0 1,0-1,-1 1,1-1,0 1,-1-1,1 0,0 1,-1-1,1 0,0 1,-1-1,1 0,-1 1,1-1,0 0,-1 0,1 1,-1-1,1 0,-1 0,1 0,-1 0,1 1,-1-1,1 0,-1 0,1 0,-1 0,1 0,-1-1,1 1,-1 0,1 0,-1 0,0 0,-37-10,24 0,1-2,0 1,1-2,0 1,1-2,1 0,-4-6,-1 0,-49-57,-3 2,-11-4,12 13,-16-11,68 62,0 1,0 1,-2 0,0 1,0 1,-2-1,-6-4,4 2</inkml:trace>
  <inkml:trace contextRef="#ctx0" brushRef="#br0" timeOffset="59614.52">3479 1152,'-1'0,"0"1,0-1,-1 0,1 1,0-1,0 1,1-1,-1 1,0 0,0-1,0 1,0 0,0-1,1 1,-1 0,0 0,1 0,-1 0,0 0,1 0,-1 0,1 0,0 0,-1 0,1 0,0 0,-1 0,1 0,0 0,0 0,0 0,0 0,0 0,0 0,1 1,-1-1,0 0,0 0,10 42,-3-31,0-1,0 0,1 0,1-1,0 0,0 0,6 3,-9-7,1-1,0 0,-1 0,2-1,-1 0,0 0,1-1,0 0,0 0,0-1,0 0,5 1,1-2,-1 0,1 1,0 0,-1 1,0 1,1 0,-1 1,-1 0,1 1,-1 1,0 0,-1 0,1 1,-1 0,-1 1,0 1,0 0,-1 0,9 7,-13-13,-12-11,-80-74,39 38,-20-26,54 55,-1 1,0 0,-1 1,-5-2,-34-27,47 34,-33-22,80 72,32 21,13 20,-69-67,-1 0,0 1,-2 1,0 0,-1 0,3 10,-10-15,0 0,0 0,-2 0,0 0,0 1,-1-1,-2 11,1-10,0 0,1 0,1-1,0 1,1-1,1 1,3 8,19 53,-23-168,-3 89,0-25,-1 1,-2-1,0 0,-5-14,6 33,0 1,-1-1,-1 1,1 0,-2 0,1 0,-1 1,0-1,0 1,-1 0,0 1,0-1,0 1,-1 0,0 1,-3-2,6 5,0 0,-1 0,1 0,0 0,-1 1,1 0,-1 0,-3 0,7 1,1-1,-1 1,0 0,0 0,0 0,0-1,0 1,0 0,0 1,0-1,0 0,0 0,0 0,0 1,0-1,0 0,0 1,0-1,0 1,0-1,0 1,0-1,1 1,-1 0,0-1,1 1,-1 0,0 0,1-1,-1 1,1 0,-1 0,1 0,-1 0,1 0,0 0,-1 0,1 0,0 0,0 0,0 0,10 17,-3-8,-24-18,6-1,0-1,0 0,1-1,0 0,-5-8,-10-11,-86-72,62 40,37 44,-2 0,0 1,-1 1,-11-10,-116-104,126 117</inkml:trace>
  <inkml:trace contextRef="#ctx0" brushRef="#br0" timeOffset="64823.789">3876 2052,'0'-4,"0"-7,0-5,0-5,0-3,-5-2,-1-1,1 4</inkml:trace>
  <inkml:trace contextRef="#ctx0" brushRef="#br0" timeOffset="81620.622">3823 2025,'2'-120,"0"26,-7-63,5 152,-1 1,1-1,-1 0,0 1,0-1,-1 0,1 1,-1 0,0-1,-2-2,3 7,1 1,-1-1,1 0,-1 1,1-1,-1 1,1-1,-1 1,1-1,-1 1,1 0,0-1,-1 1,1-1,0 1,0 0,-1-1,1 1,0 0,0-1,0 1,0 0,0-1,0 1,0 0,0-1,0 1,0 0,0-1,0 1,-3 28,5 174,1-94,-8 64,4-169,0 1,0-1,0 0,0 1,-1-1,1 0,-1 0,-1-1,1 1,0 0,-2 1,4-5,0 1,-1-1,1 1,-1-1,1 1,0-1,-1 0,1 1,-1-1,1 0,-1 1,1-1,-1 0,1 0,-1 1,0-1,1 0,-1 0,1 0,-1 0,1 0,-1 0,0 0,1 0,-1 0,1 0,-1 0,0 0,1 0,-2-1,1 0,0 0,0-1,0 1,0 0,0 0,1-1,-1 1,0-1,0 1,1-1,-1 1,1-1,0 1,-1-1,1 1,0-2,-5-38,1 1,3-1,1 0,3-20,1-39,-2 65,1 0,6-26,4-36,-17 204,8 80,-2-168,0 0,1 0,1 0,1 0,1-1,0 0,2 0,0 0,0-1,4 3,-7-12,0-1,1 1,0-1,0 0,0 0,1-1,0 1,1-2,-1 1,1-1,0 0,1-1,-1 0,1 0,0-1,0 0,0 0,0-1,0 0,1-1,3 0,135-2,-57-2,-68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26.48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1,'5'0,"5"0,6 0,5 0,3 0,2 0,1 0,1 0,-5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3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226 88,'-4'0,"-7"0,-5 0,-5 0,-3 0,-2 0,-2 0,5-5,2-5,3-6,6-5,12 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3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38 35,'-18'-19,"13"15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2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64 144,'0'-5,"0"-5,0-6,-4 0,-3-3,2-1,-4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2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118 758,'0'-13,"0"1,1 0,0-1,1 1,0 0,1 0,0 0,1 0,1 1,0-1,0 1,1 0,0 0,7-8,1-2,-2-1,-1-1,-1 0,0 0,1-11,4-8,11-18,-13 32,-1 0,4-18,-14 39,0-1,-1 1,1-1,-1 0,-1 0,1 0,-2 0,1 0,0 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2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76 1,'-25'0,"-2"0,4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37.89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1,'-4'0,"-3"0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2.63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42 933,'-15'28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19.13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0 843,'0'-21,"0"-68,7-25,-4 84,2-1,1 1,1-1,2 2,7-17,13-16,3 1,2 2,14-17,-30 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4:51.73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112 1,'-3'223,"-30"190,22-323,-38 246,42-279,2 1,2 0,3 0,3 15,0 45,-3-81,0 15,5 44,-3-79,1 1,1-1,0 0,1 0,1-1,1 0,4 7,99 205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43.65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192 765,'-1'-23,"-2"1,0-1,-5-13,-1-13,7 31,-1 1,-1 0,0 0,-2 0,1 1,-2-1,0 1,-1 1,-1 0,-1 0,0 0,0 1,-1 1,-1 0,-7-6,15 15,0-1,0 0,1 0,-1 0,1 0,1-1,-1 1,1-1,-1 0,2 0,-1 1,1-1,0 0,0 0,0-5,0-17,1 0,3-28,0 5,-3-29,0 57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44.34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0 257,'0'-10,"0"-6,0-5,0-8,0-3,0 0,0-1,0 3,0 0,0 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48.16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45.71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1 135,'0'11,"0"23,0-2,1-1,-1-17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51.75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52.73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11,'0'-5,"0"0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54.10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5:55.49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514 536,'-39'-39,"-34"-42,8 8,-3 2,-34-24,92 87,-72-80,24 25,42 46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00.56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02.56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3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156 15,'1'42,"-1"-19,1-15,0-1,-1 1,0 0,-1-1,0 1,0-1,0 1,-1-1,0 1,-1-1,0 0,0 0,0 0,-1 0,0-1,0 1,0-1,-1 0,-2 2,-21 33,26-37,0 0,1 0,-1 0,-1-1,1 1,-1-1,1 0,-1 1,0-1,0 0,0-1,-1 1,1 0,-1-1,1 0,-1 0,0 0,0 0,0-1,0 1,0-1,0 0,-3 0,2 4,13 5,23 13,-20-14,1 1,-1 0,0 1,-1 0,-1 1,0 0,0 0,-1 1,-1 0,0 1,-1 0,4 10,-10-148,0 111,-1 0,0 1,-1-1,-1 1,0 0,-1-4,2 10,-1 1,1-1,-1 1,1 0,-1 0,-1 0,1 1,-1-1,0 1,0-1,0 1,-1 1,1-1,-4-1,8 4,-1 0,0 1,1-1,-1 1,0-1,0 1,0 0,0-1,1 1,-1 0,0-1,0 1,0 0,0 0,0 0,0 0,0 0,0 0,1 0,-1 0,0 0,0 0,0 1,0-1,0 0,0 0,0 1,1-1,-1 1,0 0,0 0,0 1,0-1,0 0,0 1,0-1,1 1,-1-1,1 1,-1-1,1 1,0-1,-1 1,1 0,0 0,0 6,-1 0,2 0,-1-1,1 1,0 0,2 4,16 37,-14-37,0-1,-1 2,0-1,-1 0,0 1,-1 6,10 87,-4-44,-3-1,-3 1,-2 17,-1-48,1-27,0-11,3-90,-1 49,-1-1,-3 1,-6-41,-1 62,3 23,2 17,0 29,2-1,1 1,3 6,0 20,-2-45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04.91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07.59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08.56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34.57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325 1,'-19'0,"-11"0,0 0,-1 0,2 0,0 0,1 0,1 0,0 0,1 0,-1 0,5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2.48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476 126,'-120'2,"22"0,-56-7,150 5,0-1,0 0,0 0,0 0,0 0,0 0,1-1,-1 0,0 0,1 0,-1 0,1-1,0 1,0-1,0 1,0-1,-1-2,0-1,-1 0,1-1,0 1,1-1,0 0,0 0,0 0,-1-7,-1-9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4.05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4.74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5.53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6.05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1,'-4'0,"-3"0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8.12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3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581 1629,'0'-7,"0"1,1-1,0 1,0 0,0-1,1 1,0 0,0 0,3-5,-5 10,0 1,1-1,-1 0,1 1,-1-1,1 0,-1 1,1-1,0 1,-1-1,1 1,0-1,-1 1,1-1,0 1,-1-1,1 1,0 0,0 0,-1-1,1 1,0 0,0 0,0 0,0 0,-1 0,2 0,0 1,0 0,0 0,0 0,0 0,0 0,-1 0,1 1,0-1,-1 1,1-1,-1 1,1 0,-1 0,0 0,0-1,1 2,21 37,-2 1,-2 1,6 20,4 10,-25-61,-3-7,0 0,0 0,1-1,-1 1,1 0,0-1,0 1,0-1,0 0,1 0,0 0,1 2,-4-8,0-1,1 1,-1 0,0 0,-1 0,1 0,0 0,-1 0,0-1,0 1,0 1,0-3,-73-193,11-38,60 229,0 0,0-1,-1 2,1-1,-6-6,8 11,-1 0,1 0,-1 0,1 1,-1-1,0 0,1 1,-1-1,0 1,0 0,0-1,0 1,-1 0,1 0,0 0,0 1,-1-1,1 1,0-1,-3 1,4 0,-1 1,1-1,0 1,-1 0,1-1,0 1,-1 0,1 0,0 0,0 0,0 0,0 0,0 1,0-1,0 0,0 0,0 1,1-1,-1 0,0 1,1-1,-1 1,1-1,0 1,0-1,-1 1,1-1,0 1,0 0,-4 53,4-46,0 69,4 1,3-1,6 13,-7-40,-5-41,-1-47,0-101,2 21,-6 0,-11-65,8 105,3-15,4 480,2-617,-5-252,-11 344,2 65,13 776,-1-698,1-3,-1 0,0 0,0 0,0 0,0-1,0 1,-1 0,0 0,1 0,-1 0,0-1,0 1,0 0,-1-1,1 1,-1 0,2-3,-1 0,1 0,-1 0,1 0,0 0,-1 0,1 0,-1 0,1 0,0 0,-1-1,1 1,0 0,-1 0,1 0,0-1,-1 1,1 0,0 0,0-1,-1 1,1 0,0 0,0-1,-1 1,1 0,0-1,0 1,0-1,0 1,0 0,-1-1,1 1,0 0,0-1,0 1,0-1,0 1,0 0,0-1,0 1,0-1,-3-19,-4-102,6 78,-2 1,-2-1,-3-11,-27-170,34 218,0 1,-1 0,1 0,-1 0,0 1,-1-1,0 0,0 1,0 0,0-1,-3-2,6 8,-1 0,1 0,0 0,0-1,0 1,0 0,-1 0,1 0,0 0,0 0,0 0,-1-1,1 1,0 0,0 0,0 0,-1 0,1 0,0 0,0 0,-1 0,1 0,0 0,0 0,0 0,-1 0,1 0,0 0,0 1,-1-1,1 0,0 0,0 0,0 0,0 0,-1 0,1 1,0-1,0 0,0 0,0 0,-1 0,1 1,0-1,0 0,-6 15,2 16,-3 158,10 58,0-41,-3-77,-1-310,-14-81,11 219,1 11,0 0,-3-1,0 2,-7-19,10 113,3-18,1 249,19 85,-16-336,-2-10,-1-68,-1-64,1 0,-4 0,-12-62,-38-107,42 140,15 236,13 81,-10-85,-9-126,-1 1,-1 0,0 0,-2 0,0 1,-16-71,18 60,3 16,-1 0,0 0,-1 0,-1 1,0-1,-1 1,0 0,-7-12,12 25,0 1,-1 0,1 0,0-1,0 1,0 0,0 0,0 0,-1-1,1 1,0 0,0 0,0 0,0-1,-1 1,1 0,0 0,0 0,-1 0,1 0,0-1,0 1,-1 0,1 0,0 0,0 0,-1 0,1 0,0 0,0 0,-1 0,1 0,0 0,0 0,-1 0,1 0,0 0,-1 0,1 1,0-1,-6 12,3 19,2 243,2-131,-1-138,0 3,0 1,0-1,1 0,0 1,0-1,1 0,0 0,2 5,-4-13,0 0,0 0,0 0,0 1,0-1,0 0,0 0,0 0,0 0,0 1,0-1,0 0,0 0,0 0,0 1,0-1,1 0,-1 0,0 0,0 0,0 0,0 1,0-1,0 0,1 0,-1 0,0 0,0 0,0 0,0 0,1 0,-1 1,0-1,0 0,0 0,0 0,1 0,-1 0,0 0,0 0,0 0,1 0,-1 0,0 0,0 0,0 0,0-1,1 1,-1 0,0 0,0 0,0 0,0 0,5-13,0-18,-2-475,-6 261,4 223,-2 1,0 0,-1 0,-1 0,-1 1,-1-1,-5-13,1 20,3 12,-3 27,4 41,4-26,4 247,0-260,2 0,1 0,8 23,-6-20,0 1,0 14,-9-74,-8-104,-29-61,32 140,2-1,3 1,4-37,0-18,-3 70,1 2,-1 0,-3 0,0 0,-8-25,8 49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9.03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19.88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1,'-4'0,"-3"0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21.15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24.37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25.31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26.14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1,'5'0,"0"0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26.96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27.74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29.55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6.94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11,'0'-5,"0"3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6.93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321 12,'-5'-1,"-2"1,1 0,-2 1,-52 1,43 0,1 0,-1-2,1 0,-1-1,1 0,-1-2,1 0,0 0,-6-4,42 16,49 22,17 1,-35-13,-36-13,1 0,-1-1,1 0,0-2,0 0,0 0,10-1,106-4,-109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34.02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34.76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35.65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37.33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38.02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40.01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45.35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51.91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136 13,'1'-1,"-1"0,1 0,-1 0,1 1,0-1,-1 0,1 0,0 1,0-1,-1 1,1-1,0 0,0 1,0-1,0 1,0 0,0-1,0 1,0 0,0 0,0-1,0 1,0 0,0 0,0 0,0 0,0 0,0 1,0-1,0 0,0 0,0 1,0-1,0 0,-1 1,1-1,0 1,0-1,0 1,0 0,-1-1,1 1,0 0,-1-1,1 1,0 0,-1 0,1 0,-1 0,1 0,-1 0,1-1,-1 1,0 0,0 0,1 0,-1 0,0 0,0 1,3 8,-1 0,0 0,0 0,-1 1,0 2,11 89,-6-71,-2 1,-1 20,-2-30,0-16,0 0,-1 0,0 1,0-1,0 0,-1 0,0 0,0 0,-1 0,0 0,0 1,2-7,-1 1,1-1,-1 1,0-1,1 1,-1-1,0 1,1-1,-1 0,0 1,1-1,-1 0,0 0,0 1,1-1,-1 0,0 0,0 0,1 0,-1 0,0 0,0 0,0 0,1-1,-1 1,0 0,1 0,-1 0,0-1,0 1,1-1,-1 1,0 0,1-1,-1 1,1-1,-1 1,0-1,-27-25,23 21,-19-18,1 0,1-2,-11-15,27 30,0 1,1-1,0 0,0 0,1 0,0-1,1 1,0-1,1 0,0 0,1 0,-1-6,4-62,-1 56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6:52.80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35.74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2.63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441 832,'-19'-19,"10"10,0-1,0 1,1-2,0 1,1-1,0 0,0 0,2-1,-1 0,1 0,-1-7,1-4,0 0,2 0,0-1,2 1,1-23,-2-3,-2-1,-2 1,-2-1,-14-45,18 73,1 0,0 0,2 0,1-6,-2 122,0 13,8 54,-6-159,0 0,0-1,0 1,0 0,1 0,-1-1,1 1,-1 0,1-1,0 1,-1 0,1-1,0 1,0-1,0 1,0-1,0 0,1 1,-1-2,0 1,-1-1,1 0,0 1,0-1,0 0,0 0,0 0,0 0,0 0,0 0,-1 0,1 0,0 0,0-1,0 1,0 0,0 0,0-1,-1 1,1-1,0 1,0 0,0-1,8-6,-1 0,1 0,-1-1,-1 0,4-5,3-3,5-1,-1-2,-1 0,-1-1,-1 0,0-2,4-10,5-6,-10 29,-13 9,-1 0,1 1,-1-1,1 1,-1-1,1 1,-1-1,1 1,-1 0,0-1,1 1,-1-1,0 1,0 0,1-1,-1 1,0 0,0-1,0 1,0 0,0 0,0-1,0 1,0 0,0-1,0 1,0 0,0 0,-2 11,0 1,-1-1,-1 0,0 0,0 0,-1-1,-1 1,-3 5,-3 8,-13 37,4 1,2 0,-6 44,11-50,74-228,-44 118,3 0,2 1,17-29,-12 13,-28 157,-73 213,75-301,0 1,-1 0,1-1,0 1,-1 0,1-1,-1 1,1-1,-1 1,0-1,1 1,-1-1,0 1,0-1,0 1,-1 0,1-3,1 1,-1-1,0 1,1 0,-1-1,1 1,-1-1,1 1,-1-1,1 1,0-1,-1 1,1-1,-1 0,1 1,0-1,0 0,-1 1,1-1,0 0,0 1,0-1,0 0,0 0,-9-60,12-122,-1 76,-7-62,5 163,-1 0,0 0,0-1,0 1,-1 1,0-1,0 0,-1 0,0 1,0-1,0 1,0 0,-1 0,0 0,0 0,0 1,-1-1,1 1,3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9.76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37.75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39.25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41.08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29.76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11,'0'-5,"0"4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45.14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46.76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11,'5'-5,"0"-1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48.09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49.01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0.12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11,'0'-5,"0"0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29:31.18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717 1259,'-5'-9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1.07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11,'0'-5,"0"-1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1.96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3.20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4.13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6.48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7.96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59.35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8:00.49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8:02.31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8:03.12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7:19.48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214 255,'0'424,"0"-423,1 0,-1 0,0-1,0 1,0 0,0 0,0 0,0 0,0 0,0-1,0 1,-1 0,1 0,0 0,0 0,-1-1,1 1,-1 0,1 0,-1-1,1 1,-1 0,1-1,-1 1,0 0,-13-12,-13-35,14 14,2-1,0 0,1-9,-9-26,19 66,0 1,0 0,0 0,-1 0,1 0,0 0,-1-1,1 1,-1 0,1 0,-1 0,1 0,-1 0,0 0,1 0,-1 1,0-1,0 0,0 0,0 0,0 0,-6 19,4 38,3-26,0-26,1-19,-1-211,0 248,-1 13,-8-69,0-16,3 17,0 1,-2 0,-6-12,14 43,0 0,0 1,0-1,0 0,0 0,0 0,-1 0,1 0,0 0,-1 1,1-1,-1 0,1 0,-1 1,1-1,-1 0,0 1,1-1,-1 0,0 1,1-1,-1 1,0-1,0 1,1-1,-1 1,0 0,-1-1,-6 23,3 48,5-68,0 430,1-257,-1-612,1 427,-1 1,2-1,-1 0,1 1,1-1,0 1,0 0,1 0,0 0,6-8,6-10,2 1,17-17,-26 31,-5 8,-1 0,2 0,-1 1,0-1,1 1,0 0,-1 0,1 0,0 1,1-1,-1 1,0 1,1-1,-1 1,1 0,-1 0,1 1,4-1,-7 1,1 0,0 0,-1 0,1 1,-1 0,1-1,0 1,-1 0,1 1,-1-1,0 1,1-1,-1 1,0 0,0 0,0 1,0-1,-1 0,1 1,-1 0,1 0,-1 0,0 0,0 0,0 0,-1 0,1 0,0 2,7 27,-1 1,-2-1,-1 1,0 30,4 28,1 17,-5 0,-8 80,0-31,3-128,-1 11,1-1,2 0,2 1,1-1,2-1,7 21,-5-28,-3 0,0 1,-2 0,-1 14,8 56,26 101,-35-193,1-1,0 0,1 0,-1 0,6 7,11 32,-12-23,-15-60,0-5,-34-239,37 254,-1-1,-2 0,-1-2,1 8,2-1,0 0,1-1,1-10,6 33,6 13,10 22,-17-33,91 161,-38-71,-5 3,7 25,-44-87,2-1,1 0,1-1,2-1,3 0,-40-57,1-1,-13-27,-21-37,18 34,-13-23,42 75,1 0,-1 0,0 1,0 0,-1-1,1 1,-1 1,0-1,0 1,0-1,-1 2,-2-2,8 3,-1 1,0 0,0 0,0 0,0 0,0 0,0 0,0 0,0 0,0 0,0 0,0 0,0 1,0-1,0 0,0 1,0-1,0 1,0-1,1 1,-1-1,0 1,0-1,1 1,-1 0,0 0,1-1,-1 1,0 0,1 0,-1 0,1 0,0-1,-1 1,1 0,0 0,-1 0,1 0,0 0,0 0,0 0,0 0,0 1,-4 49,4-45,2 81,-2 32,0-118,0 0,0 0,0 0,0 0,0 0,0 0,0 0,0 0,0 0,-1 0,1 0,0 0,-1 0,1 0,-1 0,1 0,-1 0,1 0,-1-1,0 1,1 0,-1 0,-1 0,1-1,1 0,-1 0,0-1,0 1,0 0,0 0,1-1,-1 1,0 0,0-1,1 1,-1-1,0 1,1-1,-1 1,0-1,1 1,-1-1,1 0,-1 1,0-2,-31-48,30 45,-16-31,2-1,-10-33,-14-34,40 104,0 0,0 0,0 0,0 0,0 0,-1 0,1 1,0-1,0 0,0 0,0 0,0 0,0 0,0 0,0 0,0 0,0 0,0 0,0 0,-1 1,1-1,0 0,0 0,0 0,0 0,0 0,0 0,0 0,0 0,-1 0,1 0,0 0,0 0,0 0,0 0,0 0,3 25,11 35,5 5,-14-46,0 0,2 0,3 5,-11-24,1 1,0-1,0 0,0 1,0-1,0 0,1 0,-1 1,0-1,0 0,0 1,0-1,0 0,0 0,0 1,0-1,1 0,-1 0,0 0,0 1,0-1,1 0,-1 0,0 0,0 1,0-1,1 0,-1 0,0 0,0 0,1 0,-1 0,0 1,1-1,-1 0,0 0,0 0,1 0,-1 0,0 0,1 0,-1 0,0 0,0 0,1 0,-1-1,0 1,0 0,1 0,-1 0,0 0,0 0,1 0,-1-1,0 1,0 0,1 0,-1 0,0-1,0 1,0 0,0 0,5-18,-7 4,-1 0,0 0,-1 0,-1 0,-4-8,-7-22,14 37,1 1,-1 0,0 0,0 0,-1 0,0 0,0 1,-3-5,6 10,-1 0,1 0,0 0,-1 0,1 0,0 0,-1 0,1 0,0 0,-1 0,1 0,0 1,-1-1,1 0,0 0,0 0,-1 1,1-1,0 0,0 0,-1 1,1-1,0 0,0 0,0 1,0-1,-1 0,1 1,0-1,0 0,0 1,0-1,0 0,0 1,0-1,0 0,0 1,0-1,0 0,0 1,0-1,0 0,0 1,0-1,0 0,0 1,1-1,-1 0,-2 23,3-11,1 0,0-1,1 1,0 0,1-1,0 0,1 0,1 3,53 86,-11-18,-32-53,0 0,12 13,-21-32,1 0,0-1,0 0,1 0,0-1,0 0,1-1,3 2,-13-9,0 0,1 1,-1-1,0 0,1 0,-1 0,0 0,0 0,1 0,-1 0,0 0,0 0,1 0,-1 0,0 0,1 0,-1 0,0 0,0 0,1 0,-1 0,0 0,1 0,-1-1,0 1,0 0,1 0,-1 0,0 0,0-1,0 1,1 0,-1 0,0 0,0-1,0 1,0 0,1 0,-1-1,0 1,5-18,-3-24,-2 40,-4-435,2 407,0 0,-3 1,-2-7,-3-24,10 59,-5-26,5 26,0 0,0 0,-1 0,1 0,0 0,0 0,-1 0,1 0,-1 0,1 0,-1 1,1-1,-1 0,1 0,-1 0,0 0,1 1,-1-1,0 0,0 1,0-1,0 1,1 0,-1 0,1 1,0-1,-1 1,1-1,-1 1,1 0,0-1,0 1,-1-1,1 1,0-1,0 1,0 0,0-1,-1 1,1 0,0-1,0 1,0 0,1-1,-1 1,0-1,0 1,0 0,0-1,0 1,1-1,-1 1,0 0,1-1,-1 1,0-1,1 1,-1-1,12 26,129 210,-120-204,1-1,1 0,23 21,-32-36,-8-8,1 0,0-1,0 0,1-1,0 1,0-1,0-1,5 3,-13-8,1-1,-1 1,0 0,1 0,-1 0,0 0,0-1,1 1,-1 0,0 0,0 0,1-1,-1 1,0 0,0 0,0-1,1 1,-1 0,0-1,0 1,0 0,0-1,0 1,0 0,0-1,0 1,0 0,0-1,0 1,0 0,0-1,0 1,0 0,0-1,0 1,0 0,0-1,0 1,0 0,-1 0,1-1,0 1,0 0,0-1,-5-17,-8-14,-1 0,-2 1,-1 0,-1 2,-3-1,-2-6,-28-61,14 22,0 14,21 37,1-1,2-1,0 0,-8-26,12 29,-1 0,-2 1,0 0,-1 1,-1 0,-13-13,8 9,1-1,1-1,-13-27,-5-39,31 133,11 8,2 0,3-1,1 0,3-1,8 15,65 166,-117-265,0-23,-13-46,16 40,-16-27,31 76,1-1,1 0,1 0,0-1,2 0,0 0,1 0,1-1,1 1,1-20,0 25,-1-1,0 0,-2 0,1 1,-2 0,-3-9,1 5,2-1,0 1,-2-17,5 15,-2-22,-3-1,-3-10,6 40,0 0,-1 0,0 1,-1-1,-1 2,0-1,0 1,-9-11,11 16,-22-24,1-2,2-1,2-1,1-1,-2-9,20 29,12 19,14 22,4 28,13 34,-20-41,2 0,18 27,-26-52,-1 0,-1 2,-1-1,-1 2,-1-1,-1 1,1 8,8 38,4-1,3-1,8 14,-16-42,-2 0,0 8,-7-18,2-1,2 0,0 0,2-1,4 5,81 150,-13-20,9 31,-60-135,-14-25,-1 0,13 34,-16-29,1 0,2-1,4 3,-17-30,1 0,1-1,-1 0,2 0,-1-1,1 0,1 0,0-1,0-1,0 0,1 0,6 3,-16-9,1 0,-1-1,1 1,-1 0,1-1,-1 1,1-1,-1 0,1 1,-1-1,1 0,-1 0,1 0,-1 0,1 0,-1 0,1-1,-1 1,1 0,-1-1,1 1,-1-1,1 0,-1 1,1-1,-1 0,0 0,0 0,1 0,-1 0,0 0,0 0,0 0,0 0,0-1,0 1,-1 0,1-1,0 1,-1 0,1-1,0 1,-1-1,0 1,1-1,-1 0,0 1,0-1,0 0,1-4,0-1,-1 0,0 0,-1 0,1 0,-1 0,0 0,-1 0,0 0,-1-4,-4 0,1 0,-2 0,1 1,-1 0,-1 0,0 1,0 0,-10-7,8 7,1 0,0 0,1-1,0 0,1-1,0 0,0 0,0-4,-15-41,2-2,3-1,-5-33,12 26,10 54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8:03.94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2T13:38:04.49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4:26.25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528 255,'-3'4,"0"0,0 0,1 0,-1 0,1 1,0-1,0 1,1-1,-1 1,1 0,0 0,0 0,0 3,0 73,1-14,-23 76,21-135,0-9,-2-20,0-34,6-8,-1 36,0 0,-2 1,-2-15,-21 98,18-37,-1 6,-1 0,-2-1,0 0,-12 21,22-46,0 0,0 0,0 0,0 1,0-1,0 0,0 0,0 0,0 0,0 1,-1-1,1 0,0 0,0 0,0 0,0 0,0 1,0-1,-1 0,1 0,0 0,0 0,0 0,0 0,0 0,-1 0,1 0,0 1,0-1,0 0,0 0,-1 0,1 0,0 0,0 0,0 0,0 0,-1 0,1 0,0 0,0 0,0 0,-1-1,1 1,0 0,0 0,0 0,0 0,0 0,-1 0,1 0,0 0,0-1,-4-12,4-18,35-312,-29 292,1 135,-6-10,-3 134,-1-186,-1-32,-2-37,8-19,0 44,-1 0,-1 0,-1 0,-2 0,0-1,-5 9,-1 21,-2 25,10-30,-5 29,0-1,2 1,2 0,1 0,1 6,31-81,106-189,-137 233,0-1,0 0,1 1,-1-1,0 1,0-1,1 0,-1 1,0-1,1 1,-1-1,0 1,1-1,-1 1,1-1,-1 1,1 0,-1-1,1 1,-1 0,1-1,0 1,-1 0,1 0,-1-1,1 1,0 0,-1 0,1 0,0 0,-1 0,1 0,-1 0,1 0,0 0,6 23,-7 54,0-65,-1 92,0-72,1-28,0-11,-1-78,-1 24,3 0,3-12,-2 64,0 11,2 26,-1 44,-3-55,-1 27,1-44,0 0,0 0,0 0,0 0,0 0,0 0,0 0,0 0,0 0,-1 0,1 0,0 0,0 0,0 0,0 0,0 0,0 0,0 0,0 0,0 0,0 0,0 1,0-1,-1 0,1 0,0 0,0 0,0 0,0 0,0 0,0 0,0 0,0 0,0 0,0 0,0 0,0 0,0 1,-5-28,2-1,-5-31,7 56,1 1,-1-1,0 0,0 0,-1 0,1 0,-1 1,1-1,-1 1,0-1,0 1,0 0,0 0,0 0,0 0,-2-2,3 4,0 0,0 0,0-1,0 1,0 0,0 0,0 0,0 0,0 0,0 0,0 0,0 0,0 0,0 1,0-1,1 0,-1 1,0-1,0 0,0 1,0-1,0 1,1 0,-1-1,0 1,0 0,1-1,-1 1,1 0,-1-1,1 1,-1 0,1 0,-1 0,1 0,-1 0,-18 40,15-32,-6 14,3-7,0 0,-1-1,0 0,-1 0,-1-1,-10 12,19-25,1-1,0 1,0-1,-1 0,1 1,0-1,0 0,-1 1,1-1,0 0,-1 1,1-1,-1 0,1 0,0 1,-1-1,1 0,-1 0,1 0,-1 0,1 0,-1 0,1 0,-1 1,1-1,0 0,-1-1,1 1,-1 0,1 0,-1 0,1 0,-1 0,1 0,0 0,-1-1,1 1,-1 0,1 0,-1-1,-6-21,5-41,3 56,-2-21,1-1,2 0,0 0,3 1,0-1,1 1,2 0,2-1,-7 77,-5-18,-1 1,-2-1,-1 0,-1 0,-1-1,-2 0,-1 0,-13 23,24-52,0 0,0 1,0-1,0 0,0 1,0-1,0 0,-1 0,1 1,0-1,0 0,0 1,0-1,0 0,-1 0,1 1,0-1,0 0,0 0,-1 1,1-1,0 0,0 0,-1 0,1 1,0-1,0 0,-1 0,1 0,0 0,-1 0,1 0,0 0,0 1,-1-1,1 0,0 0,-1 0,1 0,0 0,-1-1,1 1,0 0,-1 0,1 0,0 0,0 0,-1 0,1 0,0-1,0 1,-1 0,1 0,0 0,-1-1,-7-23,3-36,5-97,0 157,0 0,0 0,0 0,0 0,0 0,0 1,0-1,-1 0,1 0,0 0,0 0,0 0,0 0,0 0,0 0,0 0,0 0,0 0,0 0,0 0,0 1,0-1,0 0,0 0,-1 0,1 0,0 0,0 0,0 0,0 0,0 0,0 0,0 0,0 0,0 0,-1 0,1 0,0 0,0 0,0 0,0 0,0 0,0 0,0 0,0 0,0 0,0 0,-1 0,1-1,0 1,0 0,0 0,0 0,0 0,0 0,0 0,0 0,0 0,0 0,0 0,0 0,0 0,0-1,0 1,0 0,0 0,0 0,0 0,-9 12,-6 18,0 16,1 2,2 0,-1 19,-1 4,9-174,6-63,3 149,3 27,3 29,-9 7,-1-38,-1-1,1 1,0 0,1-1,0 1,0-1,0 0,1 1,0-1,1 0,0 1,-2-7,0 0,-1-1,1 1,0-1,0 1,0-1,0 0,-1 1,1-1,0 0,0 1,0-1,0 0,0 0,0 0,0 0,0 0,0 0,0 0,0 0,0 0,0-1,0 1,0 0,-1-1,1 1,0 0,0-1,0 1,0-1,-1 0,1 1,0-1,0 1,-1-1,1 0,-1 0,1 1,0-2,33-34,-30 31,18-28,-19 27,1 0,0 1,0-1,0 1,0 0,1 0,3-3,-8 8,1 0,-1 0,0 0,1 0,-1 0,0 0,1 0,-1 0,1 0,-1 0,0 0,1 0,-1 0,1 0,-1 0,0 1,1-1,-1 0,0 0,1 0,-1 0,0 1,1-1,-1 0,0 1,0-1,1 0,-1 0,0 1,0-1,1 0,-1 1,0-1,0 0,0 1,0-1,0 1,1-1,-1 0,0 1,0-1,0 0,0 1,0-1,0 1,0-1,0 0,0 1,-1-1,1 1,0-1,2 28,-2-26,-2 260,-2-242,0-33,-1-32,6 12,0 25,0-1,-1 0,0 1,-1-1,0 0,0 1,-1-1,-1 0,3 8,0 1,0 0,0 0,0 0,0 0,0 0,0 0,0-1,0 1,0 0,0 0,-1 0,1 0,0 0,0 0,0 0,0 0,0 0,0-1,0 1,-1 0,1 0,0 0,0 0,0 0,0 0,0 0,0 0,-1 0,1 0,0 0,0 0,0 0,0 0,0 0,-1 0,1 0,0 0,0 0,0 0,0 1,0-1,0 0,0 0,-1 0,1 0,0 0,0 0,0 0,0 0,0 0,0 1,0-1,0 0,-1 0,-7 12,-3 13,5 0,6-19,-1 0,-1 0,1 0,-1 0,0 0,0 0,-1-1,0 1,0-1,-2 3,5-8,-1 1,1-1,0 0,-1 0,1 0,0 1,-1-1,1 0,0 0,-1 0,1 0,0 0,-1 0,1 0,0 0,-1 0,1 0,-1 0,1 0,0 0,-1 0,1 0,0 0,-1 0,1 0,-1 0,1-1,0 1,-1 0,1 0,0 0,0-1,-1 1,1 0,0 0,-1-1,1 1,0 0,0-1,0 1,-1 0,1-1,0 1,0 0,0-1,0 1,0 0,0-1,-12-25,6 14,6 36,1-14,0 0,1 0,0-1,0 1,1-1,1 1,-1-1,1 0,1 0,0-1,0 1,1-1,0 0,0-1,1 1,0-1,0-1,0 1,7 3,-12-9,-1 0,1-1,0 1,0 0,-1-1,1 1,0-1,0 0,0 1,-1-1,1 0,0 0,0 0,0-1,0 1,-1 0,1-1,0 1,0-1,-1 0,1 1,0-1,-1 0,1 0,-1 0,1 0,-1 0,1 0,-1-1,0 1,1 0,-1-1,0 1,0-1,0 1,0-1,7-10,-1 0,-1-1,0 1,4-11,-2 4,51-106,-59 124,0 0,0 1,0-1,0 0,0 1,0-1,0 0,1 1,-1-1,0 0,0 1,1-1,-1 1,0-1,1 1,-1-1,1 1,-1-1,1 1,-1-1,1 1,-1-1,1 1,-1 0,1-1,-1 1,1 0,0 0,-1-1,1 1,0 0,-1 0,1 0,6 17,2 4,-8-21,-1 0,1 0,0 1,-1-1,1 0,0 0,-1-1,1 1,-1 0,1 0,0 0,-1 0,1 0,-1-1,1 1,0 0,-1-1,1 1,-1 0,1-1,-1 1,1 0,-1-1,0 1,1-1,-1 1,1-1,-1 1,0-1,1 1,-1-1,0 0,0 1,0-1,1 1,-1-1,0 0,0 1,0-1,9-18,-1 1,0-1,-2-1,0 1,1-15,-1 11,0 0,1 0,8-15,-15 38,0 0,0 0,0 0,0-1,0 1,0 0,0 0,0 0,0-1,0 1,0 0,0 0,1 0,-1 0,0-1,0 1,0 0,0 0,0 0,0 0,1 0,-1 0,0-1,0 1,0 0,0 0,1 0,-1 0,0 0,0 0,0 0,1 0,-1 0,0 0,0 0,0 0,1 0,-1 0,0 0,0 0,0 0,0 0,1 0,-1 0,0 0,0 0,0 0,1 0,-1 1,0-1,7 12,0 17,-5 94,-4-191,0 40,1-1,1 1,2 0,4-22,-6 49,0 0,0 0,0 1,0-1,0 0,0 0,1 0,-1 0,0 0,0 1,1-1,-1 0,1 0,-1 0,1 1,-1-1,1 0,-1 1,1-1,0 0,-1 1,1-1,0 1,-1-1,1 1,0-1,0 1,0 0,0 1,-1-1,1 1,0-1,0 1,0-1,0 1,-1-1,1 1,0 0,0-1,-1 1,1 0,-1 0,1 0,-1 0,1-1,-1 1,1 1,19 46,-6-1,-2 1,3 24,-16-316,1 250,1 14,-1-1,-1 1,-1 0,0-1,-2 1,0-1,-1 0,-3 5,8-23,-1 1,1 0,-1-1,0 1,0-1,0 1,0-1,0 1,0-1,-1 0,1 1,0-1,-1 0,1 0,0 0,-1 0,1-1,0 0,1 0,-1 1,0-1,0 0,1 0,-1 0,0 0,0 0,1 0,-1-1,0 1,0 0,1 0,-1 0,0-1,1 1,-1 0,0-1,1 1,-1-1,0 1,1 0,-1-1,1 0,-3-2,0 0,1 0,-1 0,1-1,0 0,0 1,1-1,-1 0,1 0,-1 0,1-3,-5-27,2 0,1 0,2-7,-2-22,3 63,0-1,0 1,1-1,-1 1,0-1,0 1,0-1,0 1,0 0,0-1,0 1,0-1,0 1,-1-1,1 1,0-1,0 1,0 0,0-1,-1 1,1-1,0 1,0 0,-1-1,1 1,0 0,-1-1,1 1,0 0,-1-1,1 1,0 0,-1 0,1 0,-1-1,1 1,-1 0,1 0,0 0,-1 0,1 0,-1 0,1 0,-1 0,-17 16,-14 30,29-40,-1-1,1 1,-1-1,-1 0,1 0,-1 0,0 0,-5 3,9-7,-1 0,1-1,0 1,0 0,-1-1,1 1,0-1,-1 0,1 1,0-1,-1 0,1 0,-1 0,1 0,-1 0,1 0,0 0,-1 0,1-1,-1 1,1 0,0-1,-1 1,1-1,0 0,0 1,0-1,-1 0,1 0,0 0,0 0,0 0,0 0,0 0,0 0,1 0,-1 0,0 0,0-1,1 1,-1 0,1 0,-1-1,1 0,-3-2,1 1,-1-1,0 1,0 0,0 0,-1 0,1 0,-1 0,0 1,-2-2,-2-1,11 3,29 4,51 0,-78-3,1 1,-1-1,0 0,1-1,-1 1,0-1,0 0,0 0,0-1,-1 1,1-1,-1 0,3-3,10-7,-11 9,-1-1,0 1,0-1,0 0,0 0,-1 0,3-4,-7 9,-1-1,1 1,0-1,-1 1,1-1,0 1,-1-1,1 1,0-1,-1 1,1 0,-1-1,1 1,-1 0,1-1,-1 1,1 0,-1 0,1-1,-1 1,1 0,-1 0,1 0,-1 0,1 0,-1 0,0 0,1 0,-1 0,1 0,-1 0,1 0,-1 0,0 0,-25 0,26 0,-221 15,171-10,-51 2,25-8,-8-1,-19 5,102-3,1 0,-1 0,0 0,0 0,0-1,1 1,-1 0,0 0,0 1,0-1,1 0,-1 0,0 0,0 0,1 1,-1-1,0 0,0 1,1-1,-1 1,0-1,1 1,-1-1,1 1,-1-1,0 1,1-1,-1 1,1 0,0-1,-1 1,1 0,-1 0,1-1,0 1,0 0,-1 0,1-1,0 1,0 0,0 0,0 0,0-1,0 1,0 0,0 0,0 0,1-1,-1 1,0 0,0 0,1 0,-1-1,0 1,1 0,-1-1,1 1,-1 0,1-1,-1 1,1-1,-1 1,2 0,44 47,-34-38,51 48,-46-45,0 2,-1 0,-1 1,-1 0,5 7,-14-15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4:30.93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9,'0'-3,"2"1,3-1,0 3,2 1,2 3,-1 3,-1 2,-3 2,-1 1,-2 1,0 0,-1 0,0-2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4:31.50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5,'0'-2,"0"-1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4:32.68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1,'0'2,"0"3,0 2,0 3,0 2,0 0,0 1,0 0,0 3,0 0,0-1,0 0,0 0,0-4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4:36.88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738 68,'-74'2,"43"0,-1-1,1-2,-1-1,-9-2,-28-21,25 8,14 10,0 1,0 1,0 2,-1 1,1 1,-1 2,0 1,-42 0,65-2,1 1,-1 0,1 1,0 0,0 0,-5 2,0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4:38.76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0,'2'0,"5"0,4 0,1 0,2 0,0 0,0 0,0 0,-1 0,0 0,0 0,0 0,-1 0,1 0,0 0,-1 0,-1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19.46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3T19:17:23.43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416 24,'4'-2,"-11"-2,-14-2,-31 0,35 4,1 0,-1 1,1 1,-1 0,1 2,-12 1,0 1,0-2,-1 0,1-2,-6-2,-21 1,44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.xml"/><Relationship Id="rId299" Type="http://schemas.openxmlformats.org/officeDocument/2006/relationships/image" Target="../media/image93.png"/><Relationship Id="rId303" Type="http://schemas.openxmlformats.org/officeDocument/2006/relationships/image" Target="../media/image95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29.png"/><Relationship Id="rId84" Type="http://schemas.openxmlformats.org/officeDocument/2006/relationships/image" Target="../media/image36.png"/><Relationship Id="rId138" Type="http://schemas.openxmlformats.org/officeDocument/2006/relationships/customXml" Target="../ink/ink91.xml"/><Relationship Id="rId159" Type="http://schemas.openxmlformats.org/officeDocument/2006/relationships/customXml" Target="../ink/ink102.xml"/><Relationship Id="rId170" Type="http://schemas.openxmlformats.org/officeDocument/2006/relationships/customXml" Target="../ink/ink109.xml"/><Relationship Id="rId191" Type="http://schemas.openxmlformats.org/officeDocument/2006/relationships/customXml" Target="../ink/ink122.xml"/><Relationship Id="rId205" Type="http://schemas.openxmlformats.org/officeDocument/2006/relationships/customXml" Target="../ink/ink135.xml"/><Relationship Id="rId226" Type="http://schemas.openxmlformats.org/officeDocument/2006/relationships/image" Target="../media/image66.png"/><Relationship Id="rId247" Type="http://schemas.openxmlformats.org/officeDocument/2006/relationships/customXml" Target="../ink/ink170.xml"/><Relationship Id="rId107" Type="http://schemas.openxmlformats.org/officeDocument/2006/relationships/customXml" Target="../ink/ink65.xml"/><Relationship Id="rId268" Type="http://schemas.openxmlformats.org/officeDocument/2006/relationships/customXml" Target="../ink/ink183.xml"/><Relationship Id="rId289" Type="http://schemas.openxmlformats.org/officeDocument/2006/relationships/image" Target="../media/image88.png"/><Relationship Id="rId11" Type="http://schemas.openxmlformats.org/officeDocument/2006/relationships/image" Target="../media/image8.png"/><Relationship Id="rId32" Type="http://schemas.openxmlformats.org/officeDocument/2006/relationships/customXml" Target="../ink/ink15.xml"/><Relationship Id="rId53" Type="http://schemas.openxmlformats.org/officeDocument/2006/relationships/image" Target="../media/image24.png"/><Relationship Id="rId74" Type="http://schemas.openxmlformats.org/officeDocument/2006/relationships/customXml" Target="../ink/ink37.xml"/><Relationship Id="rId128" Type="http://schemas.openxmlformats.org/officeDocument/2006/relationships/customXml" Target="../ink/ink81.xml"/><Relationship Id="rId149" Type="http://schemas.openxmlformats.org/officeDocument/2006/relationships/image" Target="../media/image46.png"/><Relationship Id="rId5" Type="http://schemas.openxmlformats.org/officeDocument/2006/relationships/image" Target="../media/image5.png"/><Relationship Id="rId95" Type="http://schemas.openxmlformats.org/officeDocument/2006/relationships/customXml" Target="../ink/ink55.xml"/><Relationship Id="rId160" Type="http://schemas.openxmlformats.org/officeDocument/2006/relationships/image" Target="../media/image51.png"/><Relationship Id="rId181" Type="http://schemas.openxmlformats.org/officeDocument/2006/relationships/customXml" Target="../ink/ink116.xml"/><Relationship Id="rId216" Type="http://schemas.openxmlformats.org/officeDocument/2006/relationships/customXml" Target="../ink/ink145.xml"/><Relationship Id="rId237" Type="http://schemas.openxmlformats.org/officeDocument/2006/relationships/customXml" Target="../ink/ink161.xml"/><Relationship Id="rId258" Type="http://schemas.openxmlformats.org/officeDocument/2006/relationships/customXml" Target="../ink/ink177.xml"/><Relationship Id="rId279" Type="http://schemas.openxmlformats.org/officeDocument/2006/relationships/image" Target="../media/image84.png"/><Relationship Id="rId22" Type="http://schemas.openxmlformats.org/officeDocument/2006/relationships/customXml" Target="../ink/ink10.xml"/><Relationship Id="rId43" Type="http://schemas.openxmlformats.org/officeDocument/2006/relationships/image" Target="../media/image180.png"/><Relationship Id="rId64" Type="http://schemas.openxmlformats.org/officeDocument/2006/relationships/customXml" Target="../ink/ink31.xml"/><Relationship Id="rId118" Type="http://schemas.openxmlformats.org/officeDocument/2006/relationships/customXml" Target="../ink/ink72.xml"/><Relationship Id="rId139" Type="http://schemas.openxmlformats.org/officeDocument/2006/relationships/image" Target="../media/image41.png"/><Relationship Id="rId290" Type="http://schemas.openxmlformats.org/officeDocument/2006/relationships/customXml" Target="../ink/ink195.xml"/><Relationship Id="rId304" Type="http://schemas.openxmlformats.org/officeDocument/2006/relationships/customXml" Target="../ink/ink202.xml"/><Relationship Id="rId85" Type="http://schemas.openxmlformats.org/officeDocument/2006/relationships/customXml" Target="../ink/ink45.xml"/><Relationship Id="rId150" Type="http://schemas.openxmlformats.org/officeDocument/2006/relationships/customXml" Target="../ink/ink97.xml"/><Relationship Id="rId171" Type="http://schemas.openxmlformats.org/officeDocument/2006/relationships/image" Target="../media/image55.png"/><Relationship Id="rId192" Type="http://schemas.openxmlformats.org/officeDocument/2006/relationships/customXml" Target="../ink/ink123.xml"/><Relationship Id="rId206" Type="http://schemas.openxmlformats.org/officeDocument/2006/relationships/customXml" Target="../ink/ink136.xml"/><Relationship Id="rId227" Type="http://schemas.openxmlformats.org/officeDocument/2006/relationships/customXml" Target="../ink/ink154.xml"/><Relationship Id="rId248" Type="http://schemas.openxmlformats.org/officeDocument/2006/relationships/customXml" Target="../ink/ink171.xml"/><Relationship Id="rId269" Type="http://schemas.openxmlformats.org/officeDocument/2006/relationships/image" Target="../media/image79.png"/><Relationship Id="rId12" Type="http://schemas.openxmlformats.org/officeDocument/2006/relationships/customXml" Target="../ink/ink5.xml"/><Relationship Id="rId33" Type="http://schemas.openxmlformats.org/officeDocument/2006/relationships/image" Target="../media/image17.png"/><Relationship Id="rId108" Type="http://schemas.openxmlformats.org/officeDocument/2006/relationships/customXml" Target="../ink/ink66.xml"/><Relationship Id="rId129" Type="http://schemas.openxmlformats.org/officeDocument/2006/relationships/customXml" Target="../ink/ink82.xml"/><Relationship Id="rId280" Type="http://schemas.openxmlformats.org/officeDocument/2006/relationships/customXml" Target="../ink/ink189.xml"/><Relationship Id="rId54" Type="http://schemas.openxmlformats.org/officeDocument/2006/relationships/customXml" Target="../ink/ink26.xml"/><Relationship Id="rId75" Type="http://schemas.openxmlformats.org/officeDocument/2006/relationships/image" Target="../media/image34.png"/><Relationship Id="rId96" Type="http://schemas.openxmlformats.org/officeDocument/2006/relationships/image" Target="../media/image37.png"/><Relationship Id="rId140" Type="http://schemas.openxmlformats.org/officeDocument/2006/relationships/customXml" Target="../ink/ink92.xml"/><Relationship Id="rId161" Type="http://schemas.openxmlformats.org/officeDocument/2006/relationships/customXml" Target="../ink/ink103.xml"/><Relationship Id="rId182" Type="http://schemas.openxmlformats.org/officeDocument/2006/relationships/customXml" Target="../ink/ink117.xml"/><Relationship Id="rId217" Type="http://schemas.openxmlformats.org/officeDocument/2006/relationships/customXml" Target="../ink/ink146.xml"/><Relationship Id="rId6" Type="http://schemas.openxmlformats.org/officeDocument/2006/relationships/customXml" Target="../ink/ink2.xml"/><Relationship Id="rId238" Type="http://schemas.openxmlformats.org/officeDocument/2006/relationships/customXml" Target="../ink/ink162.xml"/><Relationship Id="rId259" Type="http://schemas.openxmlformats.org/officeDocument/2006/relationships/customXml" Target="../ink/ink178.xml"/><Relationship Id="rId23" Type="http://schemas.openxmlformats.org/officeDocument/2006/relationships/image" Target="../media/image13.png"/><Relationship Id="rId119" Type="http://schemas.openxmlformats.org/officeDocument/2006/relationships/customXml" Target="../ink/ink73.xml"/><Relationship Id="rId270" Type="http://schemas.openxmlformats.org/officeDocument/2006/relationships/customXml" Target="../ink/ink184.xml"/><Relationship Id="rId291" Type="http://schemas.openxmlformats.org/officeDocument/2006/relationships/image" Target="../media/image89.png"/><Relationship Id="rId305" Type="http://schemas.openxmlformats.org/officeDocument/2006/relationships/image" Target="../media/image96.png"/><Relationship Id="rId44" Type="http://schemas.openxmlformats.org/officeDocument/2006/relationships/customXml" Target="../ink/ink21.xml"/><Relationship Id="rId65" Type="http://schemas.openxmlformats.org/officeDocument/2006/relationships/image" Target="../media/image28.png"/><Relationship Id="rId86" Type="http://schemas.openxmlformats.org/officeDocument/2006/relationships/customXml" Target="../ink/ink46.xml"/><Relationship Id="rId130" Type="http://schemas.openxmlformats.org/officeDocument/2006/relationships/customXml" Target="../ink/ink83.xml"/><Relationship Id="rId151" Type="http://schemas.openxmlformats.org/officeDocument/2006/relationships/image" Target="../media/image47.png"/><Relationship Id="rId172" Type="http://schemas.openxmlformats.org/officeDocument/2006/relationships/customXml" Target="../ink/ink110.xml"/><Relationship Id="rId193" Type="http://schemas.openxmlformats.org/officeDocument/2006/relationships/customXml" Target="../ink/ink124.xml"/><Relationship Id="rId207" Type="http://schemas.openxmlformats.org/officeDocument/2006/relationships/customXml" Target="../ink/ink137.xml"/><Relationship Id="rId228" Type="http://schemas.openxmlformats.org/officeDocument/2006/relationships/customXml" Target="../ink/ink155.xml"/><Relationship Id="rId249" Type="http://schemas.openxmlformats.org/officeDocument/2006/relationships/image" Target="../media/image71.png"/><Relationship Id="rId13" Type="http://schemas.openxmlformats.org/officeDocument/2006/relationships/image" Target="../media/image9.png"/><Relationship Id="rId109" Type="http://schemas.openxmlformats.org/officeDocument/2006/relationships/customXml" Target="../ink/ink67.xml"/><Relationship Id="rId260" Type="http://schemas.openxmlformats.org/officeDocument/2006/relationships/image" Target="../media/image75.png"/><Relationship Id="rId281" Type="http://schemas.openxmlformats.org/officeDocument/2006/relationships/image" Target="../media/image85.png"/><Relationship Id="rId34" Type="http://schemas.openxmlformats.org/officeDocument/2006/relationships/customXml" Target="../ink/ink16.xml"/><Relationship Id="rId55" Type="http://schemas.openxmlformats.org/officeDocument/2006/relationships/image" Target="../media/image25.png"/><Relationship Id="rId76" Type="http://schemas.openxmlformats.org/officeDocument/2006/relationships/customXml" Target="../ink/ink38.xml"/><Relationship Id="rId97" Type="http://schemas.openxmlformats.org/officeDocument/2006/relationships/customXml" Target="../ink/ink56.xml"/><Relationship Id="rId120" Type="http://schemas.openxmlformats.org/officeDocument/2006/relationships/customXml" Target="../ink/ink74.xml"/><Relationship Id="rId141" Type="http://schemas.openxmlformats.org/officeDocument/2006/relationships/image" Target="../media/image42.png"/><Relationship Id="rId7" Type="http://schemas.openxmlformats.org/officeDocument/2006/relationships/image" Target="../media/image6.png"/><Relationship Id="rId162" Type="http://schemas.openxmlformats.org/officeDocument/2006/relationships/customXml" Target="../ink/ink104.xml"/><Relationship Id="rId183" Type="http://schemas.openxmlformats.org/officeDocument/2006/relationships/customXml" Target="../ink/ink118.xml"/><Relationship Id="rId218" Type="http://schemas.openxmlformats.org/officeDocument/2006/relationships/customXml" Target="../ink/ink147.xml"/><Relationship Id="rId239" Type="http://schemas.openxmlformats.org/officeDocument/2006/relationships/image" Target="../media/image70.png"/><Relationship Id="rId2" Type="http://schemas.openxmlformats.org/officeDocument/2006/relationships/image" Target="../media/image4.png"/><Relationship Id="rId29" Type="http://schemas.openxmlformats.org/officeDocument/2006/relationships/image" Target="../media/image140.png"/><Relationship Id="rId250" Type="http://schemas.openxmlformats.org/officeDocument/2006/relationships/customXml" Target="../ink/ink172.xml"/><Relationship Id="rId255" Type="http://schemas.openxmlformats.org/officeDocument/2006/relationships/customXml" Target="../ink/ink175.xml"/><Relationship Id="rId271" Type="http://schemas.openxmlformats.org/officeDocument/2006/relationships/image" Target="../media/image80.png"/><Relationship Id="rId276" Type="http://schemas.openxmlformats.org/officeDocument/2006/relationships/customXml" Target="../ink/ink187.xml"/><Relationship Id="rId292" Type="http://schemas.openxmlformats.org/officeDocument/2006/relationships/customXml" Target="../ink/ink196.xml"/><Relationship Id="rId297" Type="http://schemas.openxmlformats.org/officeDocument/2006/relationships/image" Target="../media/image92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190.png"/><Relationship Id="rId66" Type="http://schemas.openxmlformats.org/officeDocument/2006/relationships/customXml" Target="../ink/ink32.xml"/><Relationship Id="rId87" Type="http://schemas.openxmlformats.org/officeDocument/2006/relationships/customXml" Target="../ink/ink47.xml"/><Relationship Id="rId115" Type="http://schemas.openxmlformats.org/officeDocument/2006/relationships/customXml" Target="../ink/ink70.xml"/><Relationship Id="rId131" Type="http://schemas.openxmlformats.org/officeDocument/2006/relationships/customXml" Target="../ink/ink84.xml"/><Relationship Id="rId136" Type="http://schemas.openxmlformats.org/officeDocument/2006/relationships/customXml" Target="../ink/ink89.xml"/><Relationship Id="rId157" Type="http://schemas.openxmlformats.org/officeDocument/2006/relationships/customXml" Target="../ink/ink101.xml"/><Relationship Id="rId178" Type="http://schemas.openxmlformats.org/officeDocument/2006/relationships/customXml" Target="../ink/ink113.xml"/><Relationship Id="rId301" Type="http://schemas.openxmlformats.org/officeDocument/2006/relationships/image" Target="../media/image94.png"/><Relationship Id="rId61" Type="http://schemas.openxmlformats.org/officeDocument/2006/relationships/image" Target="../media/image27.png"/><Relationship Id="rId82" Type="http://schemas.openxmlformats.org/officeDocument/2006/relationships/image" Target="../media/image32.png"/><Relationship Id="rId152" Type="http://schemas.openxmlformats.org/officeDocument/2006/relationships/customXml" Target="../ink/ink98.xml"/><Relationship Id="rId173" Type="http://schemas.openxmlformats.org/officeDocument/2006/relationships/image" Target="../media/image56.png"/><Relationship Id="rId194" Type="http://schemas.openxmlformats.org/officeDocument/2006/relationships/customXml" Target="../ink/ink125.xml"/><Relationship Id="rId199" Type="http://schemas.openxmlformats.org/officeDocument/2006/relationships/customXml" Target="../ink/ink130.xml"/><Relationship Id="rId203" Type="http://schemas.openxmlformats.org/officeDocument/2006/relationships/customXml" Target="../ink/ink133.xml"/><Relationship Id="rId208" Type="http://schemas.openxmlformats.org/officeDocument/2006/relationships/customXml" Target="../ink/ink138.xml"/><Relationship Id="rId229" Type="http://schemas.openxmlformats.org/officeDocument/2006/relationships/customXml" Target="../ink/ink156.xml"/><Relationship Id="rId19" Type="http://schemas.openxmlformats.org/officeDocument/2006/relationships/image" Target="../media/image11.png"/><Relationship Id="rId224" Type="http://schemas.openxmlformats.org/officeDocument/2006/relationships/customXml" Target="../ink/ink152.xml"/><Relationship Id="rId240" Type="http://schemas.openxmlformats.org/officeDocument/2006/relationships/customXml" Target="../ink/ink163.xml"/><Relationship Id="rId245" Type="http://schemas.openxmlformats.org/officeDocument/2006/relationships/customXml" Target="../ink/ink168.xml"/><Relationship Id="rId261" Type="http://schemas.openxmlformats.org/officeDocument/2006/relationships/customXml" Target="../ink/ink179.xml"/><Relationship Id="rId266" Type="http://schemas.openxmlformats.org/officeDocument/2006/relationships/image" Target="../media/image78.png"/><Relationship Id="rId287" Type="http://schemas.openxmlformats.org/officeDocument/2006/relationships/customXml" Target="../ink/ink193.xml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customXml" Target="../ink/ink39.xml"/><Relationship Id="rId100" Type="http://schemas.openxmlformats.org/officeDocument/2006/relationships/customXml" Target="../ink/ink59.xml"/><Relationship Id="rId105" Type="http://schemas.openxmlformats.org/officeDocument/2006/relationships/customXml" Target="../ink/ink63.xml"/><Relationship Id="rId126" Type="http://schemas.openxmlformats.org/officeDocument/2006/relationships/customXml" Target="../ink/ink79.xml"/><Relationship Id="rId147" Type="http://schemas.openxmlformats.org/officeDocument/2006/relationships/image" Target="../media/image45.png"/><Relationship Id="rId168" Type="http://schemas.openxmlformats.org/officeDocument/2006/relationships/customXml" Target="../ink/ink108.xml"/><Relationship Id="rId282" Type="http://schemas.openxmlformats.org/officeDocument/2006/relationships/customXml" Target="../ink/ink190.xml"/><Relationship Id="rId8" Type="http://schemas.openxmlformats.org/officeDocument/2006/relationships/customXml" Target="../ink/ink3.xml"/><Relationship Id="rId51" Type="http://schemas.openxmlformats.org/officeDocument/2006/relationships/image" Target="../media/image22.png"/><Relationship Id="rId72" Type="http://schemas.openxmlformats.org/officeDocument/2006/relationships/image" Target="../media/image33.png"/><Relationship Id="rId93" Type="http://schemas.openxmlformats.org/officeDocument/2006/relationships/customXml" Target="../ink/ink53.xml"/><Relationship Id="rId98" Type="http://schemas.openxmlformats.org/officeDocument/2006/relationships/customXml" Target="../ink/ink57.xml"/><Relationship Id="rId121" Type="http://schemas.openxmlformats.org/officeDocument/2006/relationships/customXml" Target="../ink/ink75.xml"/><Relationship Id="rId142" Type="http://schemas.openxmlformats.org/officeDocument/2006/relationships/customXml" Target="../ink/ink93.xml"/><Relationship Id="rId163" Type="http://schemas.openxmlformats.org/officeDocument/2006/relationships/customXml" Target="../ink/ink105.xml"/><Relationship Id="rId184" Type="http://schemas.openxmlformats.org/officeDocument/2006/relationships/image" Target="../media/image59.png"/><Relationship Id="rId189" Type="http://schemas.openxmlformats.org/officeDocument/2006/relationships/customXml" Target="../ink/ink121.xml"/><Relationship Id="rId219" Type="http://schemas.openxmlformats.org/officeDocument/2006/relationships/customXml" Target="../ink/ink148.xml"/><Relationship Id="rId3" Type="http://schemas.openxmlformats.org/officeDocument/2006/relationships/customXml" Target="../ink/ink1.xml"/><Relationship Id="rId214" Type="http://schemas.openxmlformats.org/officeDocument/2006/relationships/customXml" Target="../ink/ink143.xml"/><Relationship Id="rId230" Type="http://schemas.openxmlformats.org/officeDocument/2006/relationships/image" Target="../media/image67.png"/><Relationship Id="rId235" Type="http://schemas.openxmlformats.org/officeDocument/2006/relationships/customXml" Target="../ink/ink159.xml"/><Relationship Id="rId251" Type="http://schemas.openxmlformats.org/officeDocument/2006/relationships/image" Target="../media/image72.png"/><Relationship Id="rId256" Type="http://schemas.openxmlformats.org/officeDocument/2006/relationships/customXml" Target="../ink/ink176.xml"/><Relationship Id="rId277" Type="http://schemas.openxmlformats.org/officeDocument/2006/relationships/image" Target="../media/image83.png"/><Relationship Id="rId298" Type="http://schemas.openxmlformats.org/officeDocument/2006/relationships/customXml" Target="../ink/ink199.xml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1.png"/><Relationship Id="rId116" Type="http://schemas.openxmlformats.org/officeDocument/2006/relationships/image" Target="../media/image38.png"/><Relationship Id="rId137" Type="http://schemas.openxmlformats.org/officeDocument/2006/relationships/customXml" Target="../ink/ink90.xml"/><Relationship Id="rId158" Type="http://schemas.openxmlformats.org/officeDocument/2006/relationships/image" Target="../media/image50.png"/><Relationship Id="rId272" Type="http://schemas.openxmlformats.org/officeDocument/2006/relationships/customXml" Target="../ink/ink185.xml"/><Relationship Id="rId293" Type="http://schemas.openxmlformats.org/officeDocument/2006/relationships/image" Target="../media/image90.png"/><Relationship Id="rId302" Type="http://schemas.openxmlformats.org/officeDocument/2006/relationships/customXml" Target="../ink/ink201.xml"/><Relationship Id="rId20" Type="http://schemas.openxmlformats.org/officeDocument/2006/relationships/customXml" Target="../ink/ink9.xml"/><Relationship Id="rId41" Type="http://schemas.openxmlformats.org/officeDocument/2006/relationships/image" Target="../media/image170.png"/><Relationship Id="rId62" Type="http://schemas.openxmlformats.org/officeDocument/2006/relationships/customXml" Target="../ink/ink30.xml"/><Relationship Id="rId83" Type="http://schemas.openxmlformats.org/officeDocument/2006/relationships/customXml" Target="../ink/ink44.xml"/><Relationship Id="rId88" Type="http://schemas.openxmlformats.org/officeDocument/2006/relationships/customXml" Target="../ink/ink48.xml"/><Relationship Id="rId132" Type="http://schemas.openxmlformats.org/officeDocument/2006/relationships/customXml" Target="../ink/ink85.xml"/><Relationship Id="rId153" Type="http://schemas.openxmlformats.org/officeDocument/2006/relationships/customXml" Target="../ink/ink99.xml"/><Relationship Id="rId174" Type="http://schemas.openxmlformats.org/officeDocument/2006/relationships/customXml" Target="../ink/ink111.xml"/><Relationship Id="rId179" Type="http://schemas.openxmlformats.org/officeDocument/2006/relationships/customXml" Target="../ink/ink114.xml"/><Relationship Id="rId195" Type="http://schemas.openxmlformats.org/officeDocument/2006/relationships/customXml" Target="../ink/ink126.xml"/><Relationship Id="rId209" Type="http://schemas.openxmlformats.org/officeDocument/2006/relationships/customXml" Target="../ink/ink139.xml"/><Relationship Id="rId190" Type="http://schemas.openxmlformats.org/officeDocument/2006/relationships/image" Target="../media/image62.png"/><Relationship Id="rId204" Type="http://schemas.openxmlformats.org/officeDocument/2006/relationships/customXml" Target="../ink/ink134.xml"/><Relationship Id="rId220" Type="http://schemas.openxmlformats.org/officeDocument/2006/relationships/customXml" Target="../ink/ink149.xml"/><Relationship Id="rId225" Type="http://schemas.openxmlformats.org/officeDocument/2006/relationships/customXml" Target="../ink/ink153.xml"/><Relationship Id="rId241" Type="http://schemas.openxmlformats.org/officeDocument/2006/relationships/customXml" Target="../ink/ink164.xml"/><Relationship Id="rId246" Type="http://schemas.openxmlformats.org/officeDocument/2006/relationships/customXml" Target="../ink/ink169.xml"/><Relationship Id="rId267" Type="http://schemas.openxmlformats.org/officeDocument/2006/relationships/customXml" Target="../ink/ink182.xml"/><Relationship Id="rId288" Type="http://schemas.openxmlformats.org/officeDocument/2006/relationships/customXml" Target="../ink/ink194.xml"/><Relationship Id="rId15" Type="http://schemas.openxmlformats.org/officeDocument/2006/relationships/image" Target="../media/image10.png"/><Relationship Id="rId36" Type="http://schemas.openxmlformats.org/officeDocument/2006/relationships/customXml" Target="../ink/ink17.xml"/><Relationship Id="rId57" Type="http://schemas.openxmlformats.org/officeDocument/2006/relationships/image" Target="../media/image26.png"/><Relationship Id="rId106" Type="http://schemas.openxmlformats.org/officeDocument/2006/relationships/customXml" Target="../ink/ink64.xml"/><Relationship Id="rId127" Type="http://schemas.openxmlformats.org/officeDocument/2006/relationships/customXml" Target="../ink/ink80.xml"/><Relationship Id="rId262" Type="http://schemas.openxmlformats.org/officeDocument/2006/relationships/image" Target="../media/image76.png"/><Relationship Id="rId283" Type="http://schemas.openxmlformats.org/officeDocument/2006/relationships/image" Target="../media/image86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customXml" Target="../ink/ink36.xml"/><Relationship Id="rId78" Type="http://schemas.openxmlformats.org/officeDocument/2006/relationships/customXml" Target="../ink/ink40.xml"/><Relationship Id="rId94" Type="http://schemas.openxmlformats.org/officeDocument/2006/relationships/customXml" Target="../ink/ink54.xml"/><Relationship Id="rId99" Type="http://schemas.openxmlformats.org/officeDocument/2006/relationships/customXml" Target="../ink/ink58.xml"/><Relationship Id="rId101" Type="http://schemas.openxmlformats.org/officeDocument/2006/relationships/image" Target="../media/image35.png"/><Relationship Id="rId122" Type="http://schemas.openxmlformats.org/officeDocument/2006/relationships/customXml" Target="../ink/ink76.xml"/><Relationship Id="rId143" Type="http://schemas.openxmlformats.org/officeDocument/2006/relationships/image" Target="../media/image43.png"/><Relationship Id="rId148" Type="http://schemas.openxmlformats.org/officeDocument/2006/relationships/customXml" Target="../ink/ink96.xml"/><Relationship Id="rId164" Type="http://schemas.openxmlformats.org/officeDocument/2006/relationships/customXml" Target="../ink/ink106.xml"/><Relationship Id="rId169" Type="http://schemas.openxmlformats.org/officeDocument/2006/relationships/image" Target="../media/image54.png"/><Relationship Id="rId185" Type="http://schemas.openxmlformats.org/officeDocument/2006/relationships/customXml" Target="../ink/ink119.xml"/><Relationship Id="rId9" Type="http://schemas.openxmlformats.org/officeDocument/2006/relationships/image" Target="../media/image7.png"/><Relationship Id="rId180" Type="http://schemas.openxmlformats.org/officeDocument/2006/relationships/customXml" Target="../ink/ink115.xml"/><Relationship Id="rId210" Type="http://schemas.openxmlformats.org/officeDocument/2006/relationships/customXml" Target="../ink/ink140.xml"/><Relationship Id="rId215" Type="http://schemas.openxmlformats.org/officeDocument/2006/relationships/customXml" Target="../ink/ink144.xml"/><Relationship Id="rId236" Type="http://schemas.openxmlformats.org/officeDocument/2006/relationships/customXml" Target="../ink/ink160.xml"/><Relationship Id="rId257" Type="http://schemas.openxmlformats.org/officeDocument/2006/relationships/image" Target="../media/image74.png"/><Relationship Id="rId278" Type="http://schemas.openxmlformats.org/officeDocument/2006/relationships/customXml" Target="../ink/ink188.xml"/><Relationship Id="rId26" Type="http://schemas.openxmlformats.org/officeDocument/2006/relationships/customXml" Target="../ink/ink12.xml"/><Relationship Id="rId231" Type="http://schemas.openxmlformats.org/officeDocument/2006/relationships/customXml" Target="../ink/ink157.xml"/><Relationship Id="rId252" Type="http://schemas.openxmlformats.org/officeDocument/2006/relationships/customXml" Target="../ink/ink173.xml"/><Relationship Id="rId273" Type="http://schemas.openxmlformats.org/officeDocument/2006/relationships/image" Target="../media/image81.png"/><Relationship Id="rId294" Type="http://schemas.openxmlformats.org/officeDocument/2006/relationships/customXml" Target="../ink/ink197.xml"/><Relationship Id="rId47" Type="http://schemas.openxmlformats.org/officeDocument/2006/relationships/image" Target="../media/image20.png"/><Relationship Id="rId68" Type="http://schemas.openxmlformats.org/officeDocument/2006/relationships/customXml" Target="../ink/ink33.xml"/><Relationship Id="rId89" Type="http://schemas.openxmlformats.org/officeDocument/2006/relationships/customXml" Target="../ink/ink49.xml"/><Relationship Id="rId112" Type="http://schemas.openxmlformats.org/officeDocument/2006/relationships/image" Target="../media/image39.png"/><Relationship Id="rId133" Type="http://schemas.openxmlformats.org/officeDocument/2006/relationships/customXml" Target="../ink/ink86.xml"/><Relationship Id="rId154" Type="http://schemas.openxmlformats.org/officeDocument/2006/relationships/image" Target="../media/image48.png"/><Relationship Id="rId175" Type="http://schemas.openxmlformats.org/officeDocument/2006/relationships/image" Target="../media/image57.png"/><Relationship Id="rId196" Type="http://schemas.openxmlformats.org/officeDocument/2006/relationships/customXml" Target="../ink/ink127.xml"/><Relationship Id="rId200" Type="http://schemas.openxmlformats.org/officeDocument/2006/relationships/customXml" Target="../ink/ink131.xml"/><Relationship Id="rId16" Type="http://schemas.openxmlformats.org/officeDocument/2006/relationships/customXml" Target="../ink/ink7.xml"/><Relationship Id="rId221" Type="http://schemas.openxmlformats.org/officeDocument/2006/relationships/customXml" Target="../ink/ink150.xml"/><Relationship Id="rId242" Type="http://schemas.openxmlformats.org/officeDocument/2006/relationships/customXml" Target="../ink/ink165.xml"/><Relationship Id="rId263" Type="http://schemas.openxmlformats.org/officeDocument/2006/relationships/customXml" Target="../ink/ink180.xml"/><Relationship Id="rId284" Type="http://schemas.openxmlformats.org/officeDocument/2006/relationships/customXml" Target="../ink/ink191.xml"/><Relationship Id="rId37" Type="http://schemas.openxmlformats.org/officeDocument/2006/relationships/image" Target="../media/image19.png"/><Relationship Id="rId58" Type="http://schemas.openxmlformats.org/officeDocument/2006/relationships/customXml" Target="../ink/ink28.xml"/><Relationship Id="rId79" Type="http://schemas.openxmlformats.org/officeDocument/2006/relationships/customXml" Target="../ink/ink41.xml"/><Relationship Id="rId102" Type="http://schemas.openxmlformats.org/officeDocument/2006/relationships/customXml" Target="../ink/ink60.xml"/><Relationship Id="rId123" Type="http://schemas.openxmlformats.org/officeDocument/2006/relationships/image" Target="../media/image40.png"/><Relationship Id="rId144" Type="http://schemas.openxmlformats.org/officeDocument/2006/relationships/customXml" Target="../ink/ink94.xml"/><Relationship Id="rId90" Type="http://schemas.openxmlformats.org/officeDocument/2006/relationships/customXml" Target="../ink/ink50.xml"/><Relationship Id="rId165" Type="http://schemas.openxmlformats.org/officeDocument/2006/relationships/image" Target="../media/image52.png"/><Relationship Id="rId186" Type="http://schemas.openxmlformats.org/officeDocument/2006/relationships/image" Target="../media/image60.png"/><Relationship Id="rId211" Type="http://schemas.openxmlformats.org/officeDocument/2006/relationships/customXml" Target="../ink/ink141.xml"/><Relationship Id="rId232" Type="http://schemas.openxmlformats.org/officeDocument/2006/relationships/image" Target="../media/image68.png"/><Relationship Id="rId253" Type="http://schemas.openxmlformats.org/officeDocument/2006/relationships/image" Target="../media/image73.png"/><Relationship Id="rId274" Type="http://schemas.openxmlformats.org/officeDocument/2006/relationships/customXml" Target="../ink/ink186.xml"/><Relationship Id="rId295" Type="http://schemas.openxmlformats.org/officeDocument/2006/relationships/image" Target="../media/image91.png"/><Relationship Id="rId27" Type="http://schemas.openxmlformats.org/officeDocument/2006/relationships/image" Target="../media/image15.png"/><Relationship Id="rId48" Type="http://schemas.openxmlformats.org/officeDocument/2006/relationships/customXml" Target="../ink/ink23.xml"/><Relationship Id="rId69" Type="http://schemas.openxmlformats.org/officeDocument/2006/relationships/image" Target="../media/image30.png"/><Relationship Id="rId113" Type="http://schemas.openxmlformats.org/officeDocument/2006/relationships/customXml" Target="../ink/ink68.xml"/><Relationship Id="rId134" Type="http://schemas.openxmlformats.org/officeDocument/2006/relationships/customXml" Target="../ink/ink87.xml"/><Relationship Id="rId80" Type="http://schemas.openxmlformats.org/officeDocument/2006/relationships/customXml" Target="../ink/ink42.xml"/><Relationship Id="rId155" Type="http://schemas.openxmlformats.org/officeDocument/2006/relationships/customXml" Target="../ink/ink100.xml"/><Relationship Id="rId176" Type="http://schemas.openxmlformats.org/officeDocument/2006/relationships/customXml" Target="../ink/ink112.xml"/><Relationship Id="rId197" Type="http://schemas.openxmlformats.org/officeDocument/2006/relationships/customXml" Target="../ink/ink128.xml"/><Relationship Id="rId201" Type="http://schemas.openxmlformats.org/officeDocument/2006/relationships/customXml" Target="../ink/ink132.xml"/><Relationship Id="rId222" Type="http://schemas.openxmlformats.org/officeDocument/2006/relationships/customXml" Target="../ink/ink151.xml"/><Relationship Id="rId243" Type="http://schemas.openxmlformats.org/officeDocument/2006/relationships/customXml" Target="../ink/ink166.xml"/><Relationship Id="rId264" Type="http://schemas.openxmlformats.org/officeDocument/2006/relationships/image" Target="../media/image77.png"/><Relationship Id="rId285" Type="http://schemas.openxmlformats.org/officeDocument/2006/relationships/image" Target="../media/image87.png"/><Relationship Id="rId17" Type="http://schemas.openxmlformats.org/officeDocument/2006/relationships/image" Target="../media/image410.png"/><Relationship Id="rId38" Type="http://schemas.openxmlformats.org/officeDocument/2006/relationships/customXml" Target="../ink/ink18.xml"/><Relationship Id="rId59" Type="http://schemas.openxmlformats.org/officeDocument/2006/relationships/image" Target="../media/image23.png"/><Relationship Id="rId103" Type="http://schemas.openxmlformats.org/officeDocument/2006/relationships/customXml" Target="../ink/ink61.xml"/><Relationship Id="rId124" Type="http://schemas.openxmlformats.org/officeDocument/2006/relationships/customXml" Target="../ink/ink77.xml"/><Relationship Id="rId70" Type="http://schemas.openxmlformats.org/officeDocument/2006/relationships/customXml" Target="../ink/ink34.xml"/><Relationship Id="rId91" Type="http://schemas.openxmlformats.org/officeDocument/2006/relationships/customXml" Target="../ink/ink51.xml"/><Relationship Id="rId145" Type="http://schemas.openxmlformats.org/officeDocument/2006/relationships/image" Target="../media/image44.png"/><Relationship Id="rId166" Type="http://schemas.openxmlformats.org/officeDocument/2006/relationships/customXml" Target="../ink/ink107.xml"/><Relationship Id="rId187" Type="http://schemas.openxmlformats.org/officeDocument/2006/relationships/customXml" Target="../ink/ink120.xml"/><Relationship Id="rId1" Type="http://schemas.openxmlformats.org/officeDocument/2006/relationships/slideLayout" Target="../slideLayouts/slideLayout5.xml"/><Relationship Id="rId212" Type="http://schemas.openxmlformats.org/officeDocument/2006/relationships/customXml" Target="../ink/ink142.xml"/><Relationship Id="rId233" Type="http://schemas.openxmlformats.org/officeDocument/2006/relationships/customXml" Target="../ink/ink158.xml"/><Relationship Id="rId254" Type="http://schemas.openxmlformats.org/officeDocument/2006/relationships/customXml" Target="../ink/ink174.xml"/><Relationship Id="rId28" Type="http://schemas.openxmlformats.org/officeDocument/2006/relationships/customXml" Target="../ink/ink13.xml"/><Relationship Id="rId49" Type="http://schemas.openxmlformats.org/officeDocument/2006/relationships/image" Target="../media/image21.png"/><Relationship Id="rId114" Type="http://schemas.openxmlformats.org/officeDocument/2006/relationships/customXml" Target="../ink/ink69.xml"/><Relationship Id="rId275" Type="http://schemas.openxmlformats.org/officeDocument/2006/relationships/image" Target="../media/image82.png"/><Relationship Id="rId296" Type="http://schemas.openxmlformats.org/officeDocument/2006/relationships/customXml" Target="../ink/ink198.xml"/><Relationship Id="rId300" Type="http://schemas.openxmlformats.org/officeDocument/2006/relationships/customXml" Target="../ink/ink200.xml"/><Relationship Id="rId60" Type="http://schemas.openxmlformats.org/officeDocument/2006/relationships/customXml" Target="../ink/ink29.xml"/><Relationship Id="rId81" Type="http://schemas.openxmlformats.org/officeDocument/2006/relationships/customXml" Target="../ink/ink43.xml"/><Relationship Id="rId135" Type="http://schemas.openxmlformats.org/officeDocument/2006/relationships/customXml" Target="../ink/ink88.xml"/><Relationship Id="rId156" Type="http://schemas.openxmlformats.org/officeDocument/2006/relationships/image" Target="../media/image49.png"/><Relationship Id="rId177" Type="http://schemas.openxmlformats.org/officeDocument/2006/relationships/image" Target="../media/image58.png"/><Relationship Id="rId198" Type="http://schemas.openxmlformats.org/officeDocument/2006/relationships/customXml" Target="../ink/ink129.xml"/><Relationship Id="rId202" Type="http://schemas.openxmlformats.org/officeDocument/2006/relationships/image" Target="../media/image63.png"/><Relationship Id="rId223" Type="http://schemas.openxmlformats.org/officeDocument/2006/relationships/image" Target="../media/image65.png"/><Relationship Id="rId244" Type="http://schemas.openxmlformats.org/officeDocument/2006/relationships/customXml" Target="../ink/ink167.xml"/><Relationship Id="rId18" Type="http://schemas.openxmlformats.org/officeDocument/2006/relationships/customXml" Target="../ink/ink8.xml"/><Relationship Id="rId39" Type="http://schemas.openxmlformats.org/officeDocument/2006/relationships/image" Target="../media/image160.png"/><Relationship Id="rId265" Type="http://schemas.openxmlformats.org/officeDocument/2006/relationships/customXml" Target="../ink/ink181.xml"/><Relationship Id="rId286" Type="http://schemas.openxmlformats.org/officeDocument/2006/relationships/customXml" Target="../ink/ink192.xml"/><Relationship Id="rId50" Type="http://schemas.openxmlformats.org/officeDocument/2006/relationships/customXml" Target="../ink/ink24.xml"/><Relationship Id="rId104" Type="http://schemas.openxmlformats.org/officeDocument/2006/relationships/customXml" Target="../ink/ink62.xml"/><Relationship Id="rId125" Type="http://schemas.openxmlformats.org/officeDocument/2006/relationships/customXml" Target="../ink/ink78.xml"/><Relationship Id="rId146" Type="http://schemas.openxmlformats.org/officeDocument/2006/relationships/customXml" Target="../ink/ink95.xml"/><Relationship Id="rId167" Type="http://schemas.openxmlformats.org/officeDocument/2006/relationships/image" Target="../media/image53.png"/><Relationship Id="rId188" Type="http://schemas.openxmlformats.org/officeDocument/2006/relationships/image" Target="../media/image61.png"/><Relationship Id="rId71" Type="http://schemas.openxmlformats.org/officeDocument/2006/relationships/customXml" Target="../ink/ink35.xml"/><Relationship Id="rId92" Type="http://schemas.openxmlformats.org/officeDocument/2006/relationships/customXml" Target="../ink/ink52.xml"/><Relationship Id="rId213" Type="http://schemas.openxmlformats.org/officeDocument/2006/relationships/image" Target="../media/image64.png"/><Relationship Id="rId23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4.xml"/><Relationship Id="rId13" Type="http://schemas.openxmlformats.org/officeDocument/2006/relationships/image" Target="../media/image480.png"/><Relationship Id="rId3" Type="http://schemas.openxmlformats.org/officeDocument/2006/relationships/image" Target="../media/image101.png"/><Relationship Id="rId7" Type="http://schemas.openxmlformats.org/officeDocument/2006/relationships/image" Target="../media/image450.png"/><Relationship Id="rId12" Type="http://schemas.openxmlformats.org/officeDocument/2006/relationships/customXml" Target="../ink/ink206.xml"/><Relationship Id="rId2" Type="http://schemas.openxmlformats.org/officeDocument/2006/relationships/hyperlink" Target="mailto:brandi.fisher@eccma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03.xml"/><Relationship Id="rId11" Type="http://schemas.openxmlformats.org/officeDocument/2006/relationships/image" Target="../media/image470.png"/><Relationship Id="rId5" Type="http://schemas.microsoft.com/office/2007/relationships/hdphoto" Target="../media/hdphoto1.wdp"/><Relationship Id="rId15" Type="http://schemas.openxmlformats.org/officeDocument/2006/relationships/image" Target="../media/image490.png"/><Relationship Id="rId10" Type="http://schemas.openxmlformats.org/officeDocument/2006/relationships/customXml" Target="../ink/ink205.xml"/><Relationship Id="rId4" Type="http://schemas.openxmlformats.org/officeDocument/2006/relationships/image" Target="../media/image102.png"/><Relationship Id="rId9" Type="http://schemas.openxmlformats.org/officeDocument/2006/relationships/image" Target="../media/image460.png"/><Relationship Id="rId14" Type="http://schemas.openxmlformats.org/officeDocument/2006/relationships/customXml" Target="../ink/ink20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randi.fisher@eccma.or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19AC-AB99-465B-8795-F522A5A9F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0" y="4738790"/>
            <a:ext cx="6576269" cy="18416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dirty="0"/>
            </a:br>
            <a:r>
              <a:rPr lang="en-US" b="1" dirty="0"/>
              <a:t>ISO/TC 184/SC 4 Meeting</a:t>
            </a:r>
            <a:br>
              <a:rPr lang="en-US" dirty="0"/>
            </a:br>
            <a:r>
              <a:rPr lang="en-US" sz="2700" dirty="0"/>
              <a:t>Sunday, November 3, 2019 - Friday, November 8, 2019</a:t>
            </a:r>
            <a:br>
              <a:rPr lang="en-US" sz="2700" dirty="0"/>
            </a:br>
            <a:r>
              <a:rPr lang="en-US" sz="2700" dirty="0"/>
              <a:t>Marina del </a:t>
            </a:r>
            <a:r>
              <a:rPr lang="en-US" sz="2700" dirty="0" err="1"/>
              <a:t>rey</a:t>
            </a:r>
            <a:r>
              <a:rPr lang="en-US" sz="2700" dirty="0"/>
              <a:t>, California, USA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E55CA-2202-4857-9F25-89B3ECBB6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4B4D3-372F-4683-9EFA-AE51EDDE8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17847"/>
          <a:stretch/>
        </p:blipFill>
        <p:spPr>
          <a:xfrm>
            <a:off x="8492405" y="5008766"/>
            <a:ext cx="2058342" cy="1179576"/>
          </a:xfrm>
          <a:prstGeom prst="rect">
            <a:avLst/>
          </a:prstGeom>
        </p:spPr>
      </p:pic>
      <p:pic>
        <p:nvPicPr>
          <p:cNvPr id="1026" name="Picture 2" descr="http://sigmaoem.com/wp-content/uploads/2016/03/ansi-logo.png">
            <a:extLst>
              <a:ext uri="{FF2B5EF4-FFF2-40B4-BE49-F238E27FC236}">
                <a16:creationId xmlns:a16="http://schemas.microsoft.com/office/drawing/2014/main" id="{2EE79965-AF9A-485D-BED1-A04292AA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92" y="5006762"/>
            <a:ext cx="1415943" cy="11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9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E22E-5DFC-48E3-BED5-5BA6F138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Meeting location: </a:t>
            </a:r>
            <a:br>
              <a:rPr lang="en-US" sz="4800" dirty="0"/>
            </a:br>
            <a:r>
              <a:rPr lang="en-US" sz="4800" dirty="0"/>
              <a:t>marina del </a:t>
            </a:r>
            <a:r>
              <a:rPr lang="en-US" sz="4800" dirty="0" err="1"/>
              <a:t>rey</a:t>
            </a:r>
            <a:r>
              <a:rPr lang="en-US" sz="4800" dirty="0"/>
              <a:t>, </a:t>
            </a:r>
            <a:r>
              <a:rPr lang="en-US" sz="4800" dirty="0" err="1"/>
              <a:t>california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04C65-4D08-46F6-999E-9FD6389C2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MAP OF THE UNITED STATES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B4103-1652-46D4-AB85-9EE1FA8A4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78509" y="2173858"/>
            <a:ext cx="4754880" cy="822960"/>
          </a:xfrm>
        </p:spPr>
        <p:txBody>
          <a:bodyPr/>
          <a:lstStyle/>
          <a:p>
            <a:pPr algn="ctr"/>
            <a:r>
              <a:rPr lang="en-US" dirty="0"/>
              <a:t>MAP OF CALIFORNIA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9BC194-3078-4A6A-A0AA-79CA13FE6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3938" y="3114253"/>
            <a:ext cx="4754562" cy="3047257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61361CB-257E-4ED3-A36C-9411AE7C5588}"/>
                  </a:ext>
                </a:extLst>
              </p14:cNvPr>
              <p14:cNvContentPartPr/>
              <p14:nvPr/>
            </p14:nvContentPartPr>
            <p14:xfrm>
              <a:off x="1486095" y="4506915"/>
              <a:ext cx="254160" cy="365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61361CB-257E-4ED3-A36C-9411AE7C55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8095" y="4470915"/>
                <a:ext cx="2898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95B0035-69C6-4D94-87F6-38D4227AE440}"/>
                  </a:ext>
                </a:extLst>
              </p14:cNvPr>
              <p14:cNvContentPartPr/>
              <p14:nvPr/>
            </p14:nvContentPartPr>
            <p14:xfrm>
              <a:off x="1485375" y="4696995"/>
              <a:ext cx="4680" cy="8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95B0035-69C6-4D94-87F6-38D4227AE4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7735" y="4661355"/>
                <a:ext cx="40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6791FD-3D45-4DCA-AD25-E3A3DAE35728}"/>
                  </a:ext>
                </a:extLst>
              </p14:cNvPr>
              <p14:cNvContentPartPr/>
              <p14:nvPr/>
            </p14:nvContentPartPr>
            <p14:xfrm>
              <a:off x="1416615" y="3942795"/>
              <a:ext cx="59400" cy="73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6791FD-3D45-4DCA-AD25-E3A3DAE357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8975" y="3907155"/>
                <a:ext cx="9504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04EE04E-14FE-4770-A704-EC2BF63C5CCB}"/>
                  </a:ext>
                </a:extLst>
              </p14:cNvPr>
              <p14:cNvContentPartPr/>
              <p14:nvPr/>
            </p14:nvContentPartPr>
            <p14:xfrm>
              <a:off x="1257495" y="3867195"/>
              <a:ext cx="57600" cy="308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04EE04E-14FE-4770-A704-EC2BF63C5C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9495" y="3831195"/>
                <a:ext cx="932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3C2DE80-27E8-4403-86BC-AAD0B11C3F1E}"/>
                  </a:ext>
                </a:extLst>
              </p14:cNvPr>
              <p14:cNvContentPartPr/>
              <p14:nvPr/>
            </p14:nvContentPartPr>
            <p14:xfrm>
              <a:off x="1316535" y="3866835"/>
              <a:ext cx="225720" cy="675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3C2DE80-27E8-4403-86BC-AAD0B11C3F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8895" y="3831195"/>
                <a:ext cx="26136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4E169F2-ABB3-4C1A-A46E-8419962F8E84}"/>
                  </a:ext>
                </a:extLst>
              </p14:cNvPr>
              <p14:cNvContentPartPr/>
              <p14:nvPr/>
            </p14:nvContentPartPr>
            <p14:xfrm>
              <a:off x="1355415" y="3899235"/>
              <a:ext cx="186480" cy="45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4E169F2-ABB3-4C1A-A46E-8419962F8E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37775" y="3863235"/>
                <a:ext cx="222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3C34BD9-85D8-4AED-87CF-143029B11AE9}"/>
                  </a:ext>
                </a:extLst>
              </p14:cNvPr>
              <p14:cNvContentPartPr/>
              <p14:nvPr/>
            </p14:nvContentPartPr>
            <p14:xfrm>
              <a:off x="1426695" y="3914715"/>
              <a:ext cx="106560" cy="2840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3C34BD9-85D8-4AED-87CF-143029B11A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8695" y="3878761"/>
                <a:ext cx="142200" cy="35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BC46037D-4581-4DFB-9B38-1F444D30A3C3}"/>
                  </a:ext>
                </a:extLst>
              </p14:cNvPr>
              <p14:cNvContentPartPr/>
              <p14:nvPr/>
            </p14:nvContentPartPr>
            <p14:xfrm>
              <a:off x="1588695" y="4349235"/>
              <a:ext cx="2160" cy="32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BC46037D-4581-4DFB-9B38-1F444D30A3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70695" y="4316835"/>
                <a:ext cx="37800" cy="67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591EC97-64CC-40C8-992B-4B75F6A40BAA}"/>
                  </a:ext>
                </a:extLst>
              </p14:cNvPr>
              <p14:cNvContentPartPr/>
              <p14:nvPr/>
            </p14:nvContentPartPr>
            <p14:xfrm>
              <a:off x="1332375" y="3931635"/>
              <a:ext cx="421200" cy="798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591EC97-64CC-40C8-992B-4B75F6A40BA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14735" y="3895995"/>
                <a:ext cx="456840" cy="8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F71F945-4609-49D6-A81A-E7C6DB2C3933}"/>
                  </a:ext>
                </a:extLst>
              </p14:cNvPr>
              <p14:cNvContentPartPr/>
              <p14:nvPr/>
            </p14:nvContentPartPr>
            <p14:xfrm>
              <a:off x="1361895" y="4416555"/>
              <a:ext cx="64800" cy="1461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F71F945-4609-49D6-A81A-E7C6DB2C39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43895" y="4380915"/>
                <a:ext cx="100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124E540F-90A4-4759-B18D-80606D614AE8}"/>
                  </a:ext>
                </a:extLst>
              </p14:cNvPr>
              <p14:cNvContentPartPr/>
              <p14:nvPr/>
            </p14:nvContentPartPr>
            <p14:xfrm>
              <a:off x="1360815" y="4356435"/>
              <a:ext cx="1800" cy="2124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124E540F-90A4-4759-B18D-80606D614A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2815" y="4320435"/>
                <a:ext cx="37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4C51763-B9DC-4655-A80D-9CDFC38D951A}"/>
                  </a:ext>
                </a:extLst>
              </p14:cNvPr>
              <p14:cNvContentPartPr/>
              <p14:nvPr/>
            </p14:nvContentPartPr>
            <p14:xfrm>
              <a:off x="1366935" y="4408635"/>
              <a:ext cx="252360" cy="1447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4C51763-B9DC-4655-A80D-9CDFC38D95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49295" y="4372635"/>
                <a:ext cx="288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CF0648C-C48D-4F62-BB63-35D89987CA8C}"/>
                  </a:ext>
                </a:extLst>
              </p14:cNvPr>
              <p14:cNvContentPartPr/>
              <p14:nvPr/>
            </p14:nvContentPartPr>
            <p14:xfrm>
              <a:off x="1626855" y="4457595"/>
              <a:ext cx="2520" cy="2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CF0648C-C48D-4F62-BB63-35D89987CA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09215" y="4421595"/>
                <a:ext cx="38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F12BF77F-F33E-405D-B508-7BDCDD305D1C}"/>
                  </a:ext>
                </a:extLst>
              </p14:cNvPr>
              <p14:cNvContentPartPr/>
              <p14:nvPr/>
            </p14:nvContentPartPr>
            <p14:xfrm>
              <a:off x="1633695" y="4467315"/>
              <a:ext cx="120240" cy="1497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F12BF77F-F33E-405D-B508-7BDCDD305D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15695" y="4431401"/>
                <a:ext cx="155880" cy="221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0AFA5642-2F4E-437C-A9E7-E1F31051FE12}"/>
                  </a:ext>
                </a:extLst>
              </p14:cNvPr>
              <p14:cNvContentPartPr/>
              <p14:nvPr/>
            </p14:nvContentPartPr>
            <p14:xfrm>
              <a:off x="1755735" y="4619235"/>
              <a:ext cx="2160" cy="18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0AFA5642-2F4E-437C-A9E7-E1F31051FE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37735" y="4589535"/>
                <a:ext cx="37800" cy="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F628F847-9290-4DB6-ADB3-B5C7721E4517}"/>
                  </a:ext>
                </a:extLst>
              </p14:cNvPr>
              <p14:cNvContentPartPr/>
              <p14:nvPr/>
            </p14:nvContentPartPr>
            <p14:xfrm>
              <a:off x="1763295" y="4627515"/>
              <a:ext cx="2520" cy="324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F628F847-9290-4DB6-ADB3-B5C7721E451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5295" y="4595115"/>
                <a:ext cx="38160" cy="67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18769AA-2155-4236-AB31-C055B736A3E4}"/>
                  </a:ext>
                </a:extLst>
              </p14:cNvPr>
              <p14:cNvContentPartPr/>
              <p14:nvPr/>
            </p14:nvContentPartPr>
            <p14:xfrm>
              <a:off x="1575375" y="4635435"/>
              <a:ext cx="236880" cy="2347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18769AA-2155-4236-AB31-C055B736A3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57375" y="4599490"/>
                <a:ext cx="272520" cy="30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880E178-06A6-434D-BAB0-26D6D8694BB6}"/>
                  </a:ext>
                </a:extLst>
              </p14:cNvPr>
              <p14:cNvContentPartPr/>
              <p14:nvPr/>
            </p14:nvContentPartPr>
            <p14:xfrm>
              <a:off x="1675815" y="4505115"/>
              <a:ext cx="19800" cy="20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880E178-06A6-434D-BAB0-26D6D8694BB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58175" y="4469115"/>
                <a:ext cx="554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03F201A-0654-48D4-9864-63377AE5B3AB}"/>
                  </a:ext>
                </a:extLst>
              </p14:cNvPr>
              <p14:cNvContentPartPr/>
              <p14:nvPr/>
            </p14:nvContentPartPr>
            <p14:xfrm>
              <a:off x="1721535" y="4552275"/>
              <a:ext cx="2520" cy="7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03F201A-0654-48D4-9864-63377AE5B3A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03895" y="4516635"/>
                <a:ext cx="38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1BF30B6-46B6-4ECD-96F0-6B0D9E676E10}"/>
                  </a:ext>
                </a:extLst>
              </p14:cNvPr>
              <p14:cNvContentPartPr/>
              <p14:nvPr/>
            </p14:nvContentPartPr>
            <p14:xfrm>
              <a:off x="1536135" y="4673235"/>
              <a:ext cx="178200" cy="203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1BF30B6-46B6-4ECD-96F0-6B0D9E676E1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18495" y="4637595"/>
                <a:ext cx="2138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72429F-E7CE-465E-95B9-B9FF7F8E4C2A}"/>
                  </a:ext>
                </a:extLst>
              </p14:cNvPr>
              <p14:cNvContentPartPr/>
              <p14:nvPr/>
            </p14:nvContentPartPr>
            <p14:xfrm>
              <a:off x="1342815" y="3895275"/>
              <a:ext cx="651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72429F-E7CE-465E-95B9-B9FF7F8E4C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24815" y="3859635"/>
                <a:ext cx="100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82047ED-4B02-4D17-9CCC-5A32DAB263CB}"/>
                  </a:ext>
                </a:extLst>
              </p14:cNvPr>
              <p14:cNvContentPartPr/>
              <p14:nvPr/>
            </p14:nvContentPartPr>
            <p14:xfrm>
              <a:off x="1345335" y="3876195"/>
              <a:ext cx="73800" cy="19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82047ED-4B02-4D17-9CCC-5A32DAB263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27695" y="3840555"/>
                <a:ext cx="1094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E4086AB-95A5-47DF-81DC-B4BB0EC56F73}"/>
                  </a:ext>
                </a:extLst>
              </p14:cNvPr>
              <p14:cNvContentPartPr/>
              <p14:nvPr/>
            </p14:nvContentPartPr>
            <p14:xfrm>
              <a:off x="1363335" y="3876195"/>
              <a:ext cx="8640" cy="8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E4086AB-95A5-47DF-81DC-B4BB0EC56F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45335" y="3840555"/>
                <a:ext cx="44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B2C610-A181-482E-B6B6-F29287C8A063}"/>
                  </a:ext>
                </a:extLst>
              </p14:cNvPr>
              <p14:cNvContentPartPr/>
              <p14:nvPr/>
            </p14:nvContentPartPr>
            <p14:xfrm>
              <a:off x="1371975" y="3885555"/>
              <a:ext cx="9360" cy="38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B2C610-A181-482E-B6B6-F29287C8A0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53975" y="3849915"/>
                <a:ext cx="45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6AA14E9-A2D4-486D-817F-54255D99200B}"/>
                  </a:ext>
                </a:extLst>
              </p14:cNvPr>
              <p14:cNvContentPartPr/>
              <p14:nvPr/>
            </p14:nvContentPartPr>
            <p14:xfrm>
              <a:off x="1428135" y="3924435"/>
              <a:ext cx="77760" cy="219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6AA14E9-A2D4-486D-817F-54255D9920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0495" y="3888435"/>
                <a:ext cx="1134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BE3E995-C658-4783-8514-6E41260D69CB}"/>
                  </a:ext>
                </a:extLst>
              </p14:cNvPr>
              <p14:cNvContentPartPr/>
              <p14:nvPr/>
            </p14:nvContentPartPr>
            <p14:xfrm>
              <a:off x="1515975" y="3942795"/>
              <a:ext cx="27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BE3E995-C658-4783-8514-6E41260D69C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98335" y="3907155"/>
                <a:ext cx="63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436554B-E5C3-4558-BB8E-E059DFD9AC44}"/>
                  </a:ext>
                </a:extLst>
              </p14:cNvPr>
              <p14:cNvContentPartPr/>
              <p14:nvPr/>
            </p14:nvContentPartPr>
            <p14:xfrm>
              <a:off x="1500855" y="3942795"/>
              <a:ext cx="43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436554B-E5C3-4558-BB8E-E059DFD9AC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82855" y="3907155"/>
                <a:ext cx="39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DBA81609-F5C2-43D0-8EF9-DF2078CB0009}"/>
                  </a:ext>
                </a:extLst>
              </p14:cNvPr>
              <p14:cNvContentPartPr/>
              <p14:nvPr/>
            </p14:nvContentPartPr>
            <p14:xfrm>
              <a:off x="1495095" y="4241955"/>
              <a:ext cx="5760" cy="104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DBA81609-F5C2-43D0-8EF9-DF2078CB00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77095" y="4205955"/>
                <a:ext cx="41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B092F98-7F8B-475B-951B-CD456AC9C48E}"/>
                  </a:ext>
                </a:extLst>
              </p14:cNvPr>
              <p14:cNvContentPartPr/>
              <p14:nvPr/>
            </p14:nvContentPartPr>
            <p14:xfrm>
              <a:off x="1485735" y="3955395"/>
              <a:ext cx="77400" cy="2545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B092F98-7F8B-475B-951B-CD456AC9C4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67735" y="3919446"/>
                <a:ext cx="113040" cy="32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ACF027B-2903-42FC-9AC6-514133A5A9E8}"/>
                  </a:ext>
                </a:extLst>
              </p14:cNvPr>
              <p14:cNvContentPartPr/>
              <p14:nvPr/>
            </p14:nvContentPartPr>
            <p14:xfrm>
              <a:off x="1263975" y="4020195"/>
              <a:ext cx="69480" cy="275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ACF027B-2903-42FC-9AC6-514133A5A9E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46335" y="3984195"/>
                <a:ext cx="1051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29DDF18E-6CD8-4E81-828D-EBFCE4E747D9}"/>
                  </a:ext>
                </a:extLst>
              </p14:cNvPr>
              <p14:cNvContentPartPr/>
              <p14:nvPr/>
            </p14:nvContentPartPr>
            <p14:xfrm>
              <a:off x="1304655" y="4201275"/>
              <a:ext cx="360" cy="925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29DDF18E-6CD8-4E81-828D-EBFCE4E747D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86655" y="4165415"/>
                <a:ext cx="36000" cy="163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40DDDF1-0379-435D-8D36-68911DB0C318}"/>
                  </a:ext>
                </a:extLst>
              </p14:cNvPr>
              <p14:cNvContentPartPr/>
              <p14:nvPr/>
            </p14:nvContentPartPr>
            <p14:xfrm>
              <a:off x="1285575" y="420019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40DDDF1-0379-435D-8D36-68911DB0C31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67575" y="41645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7D13D735-FD83-4E2E-AD10-5A461D396311}"/>
                  </a:ext>
                </a:extLst>
              </p14:cNvPr>
              <p14:cNvContentPartPr/>
              <p14:nvPr/>
            </p14:nvContentPartPr>
            <p14:xfrm>
              <a:off x="1351455" y="4436715"/>
              <a:ext cx="720" cy="442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7D13D735-FD83-4E2E-AD10-5A461D39631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3455" y="4400715"/>
                <a:ext cx="36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4B9774-583D-4757-A682-ACC109647C86}"/>
                  </a:ext>
                </a:extLst>
              </p14:cNvPr>
              <p14:cNvContentPartPr/>
              <p14:nvPr/>
            </p14:nvContentPartPr>
            <p14:xfrm>
              <a:off x="1428495" y="4609515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4B9774-583D-4757-A682-ACC109647C8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10495" y="45738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2CA21E-025C-4A30-973A-F285C72BEC94}"/>
                  </a:ext>
                </a:extLst>
              </p14:cNvPr>
              <p14:cNvContentPartPr/>
              <p14:nvPr/>
            </p14:nvContentPartPr>
            <p14:xfrm>
              <a:off x="1390335" y="4605915"/>
              <a:ext cx="360" cy="3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2CA21E-025C-4A30-973A-F285C72BEC9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372335" y="4570275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E5E6EF3-0767-45F0-890F-A8AF8D2EC052}"/>
                  </a:ext>
                </a:extLst>
              </p14:cNvPr>
              <p14:cNvContentPartPr/>
              <p14:nvPr/>
            </p14:nvContentPartPr>
            <p14:xfrm>
              <a:off x="1514175" y="471427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5E6EF3-0767-45F0-890F-A8AF8D2EC0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96175" y="46786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873F81F-9B0F-4E21-99C7-B1BF9E302127}"/>
                  </a:ext>
                </a:extLst>
              </p14:cNvPr>
              <p14:cNvContentPartPr/>
              <p14:nvPr/>
            </p14:nvContentPartPr>
            <p14:xfrm>
              <a:off x="1510215" y="4702755"/>
              <a:ext cx="185400" cy="192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873F81F-9B0F-4E21-99C7-B1BF9E3021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492575" y="4667115"/>
                <a:ext cx="2210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2D8813-DAE2-4E7A-8B88-D96E3B941E27}"/>
                  </a:ext>
                </a:extLst>
              </p14:cNvPr>
              <p14:cNvContentPartPr/>
              <p14:nvPr/>
            </p14:nvContentPartPr>
            <p14:xfrm>
              <a:off x="1342815" y="4285875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2D8813-DAE2-4E7A-8B88-D96E3B941E2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24815" y="4250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EEDF546-01AB-4B27-A96E-3E38FE342F5F}"/>
                  </a:ext>
                </a:extLst>
              </p14:cNvPr>
              <p14:cNvContentPartPr/>
              <p14:nvPr/>
            </p14:nvContentPartPr>
            <p14:xfrm>
              <a:off x="1438215" y="46192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EEDF546-01AB-4B27-A96E-3E38FE342F5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20215" y="45835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50B8B5-E07F-458D-A328-5C2EBB85485A}"/>
                  </a:ext>
                </a:extLst>
              </p14:cNvPr>
              <p14:cNvContentPartPr/>
              <p14:nvPr/>
            </p14:nvContentPartPr>
            <p14:xfrm>
              <a:off x="1409415" y="4638315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50B8B5-E07F-458D-A328-5C2EBB8548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1415" y="46026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15298A9-3929-44A6-B253-DDB1C5A858C8}"/>
                  </a:ext>
                </a:extLst>
              </p14:cNvPr>
              <p14:cNvContentPartPr/>
              <p14:nvPr/>
            </p14:nvContentPartPr>
            <p14:xfrm>
              <a:off x="1666815" y="4885995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15298A9-3929-44A6-B253-DDB1C5A858C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48815" y="48503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A61A543-1AC5-4C7F-ABD9-322AE795046D}"/>
                  </a:ext>
                </a:extLst>
              </p14:cNvPr>
              <p14:cNvContentPartPr/>
              <p14:nvPr/>
            </p14:nvContentPartPr>
            <p14:xfrm>
              <a:off x="1657095" y="4885995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A61A543-1AC5-4C7F-ABD9-322AE79504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39095" y="48503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FE6D5EB2-88AC-4267-9272-E50574DF3DB9}"/>
                  </a:ext>
                </a:extLst>
              </p14:cNvPr>
              <p14:cNvContentPartPr/>
              <p14:nvPr/>
            </p14:nvContentPartPr>
            <p14:xfrm>
              <a:off x="1695975" y="4876275"/>
              <a:ext cx="117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FE6D5EB2-88AC-4267-9272-E50574DF3DB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77975" y="4840275"/>
                <a:ext cx="153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BF76C3B-C242-4C8A-9A4B-EBAA77900DCC}"/>
                  </a:ext>
                </a:extLst>
              </p14:cNvPr>
              <p14:cNvContentPartPr/>
              <p14:nvPr/>
            </p14:nvContentPartPr>
            <p14:xfrm>
              <a:off x="1618935" y="4860075"/>
              <a:ext cx="171360" cy="47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BF76C3B-C242-4C8A-9A4B-EBAA77900DC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01295" y="4824435"/>
                <a:ext cx="207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908DDF-5A7B-4203-A0A2-3489995B0FB6}"/>
                  </a:ext>
                </a:extLst>
              </p14:cNvPr>
              <p14:cNvContentPartPr/>
              <p14:nvPr/>
            </p14:nvContentPartPr>
            <p14:xfrm>
              <a:off x="1438215" y="4628595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908DDF-5A7B-4203-A0A2-3489995B0FB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20215" y="4592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1325292-5038-4EB9-B096-9D480A7DD2BE}"/>
                  </a:ext>
                </a:extLst>
              </p14:cNvPr>
              <p14:cNvContentPartPr/>
              <p14:nvPr/>
            </p14:nvContentPartPr>
            <p14:xfrm>
              <a:off x="1380975" y="4609515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1325292-5038-4EB9-B096-9D480A7DD2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62975" y="45738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423D6A-F553-4198-9A4C-E16CE6EEB620}"/>
                  </a:ext>
                </a:extLst>
              </p14:cNvPr>
              <p14:cNvContentPartPr/>
              <p14:nvPr/>
            </p14:nvContentPartPr>
            <p14:xfrm>
              <a:off x="1456935" y="4657395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423D6A-F553-4198-9A4C-E16CE6EEB6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38935" y="46217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F4C2E7D-EDD3-4749-8ED6-7D1F77B95060}"/>
                  </a:ext>
                </a:extLst>
              </p14:cNvPr>
              <p14:cNvContentPartPr/>
              <p14:nvPr/>
            </p14:nvContentPartPr>
            <p14:xfrm>
              <a:off x="1396095" y="4628595"/>
              <a:ext cx="432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F4C2E7D-EDD3-4749-8ED6-7D1F77B950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78095" y="4592955"/>
                <a:ext cx="39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E09B04-0781-480D-97F4-22584CF0C06C}"/>
                  </a:ext>
                </a:extLst>
              </p14:cNvPr>
              <p14:cNvContentPartPr/>
              <p14:nvPr/>
            </p14:nvContentPartPr>
            <p14:xfrm>
              <a:off x="1428495" y="4657395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E09B04-0781-480D-97F4-22584CF0C0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10495" y="46217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48A7C26-5D2B-4C36-AD62-3F4AC252BF02}"/>
                  </a:ext>
                </a:extLst>
              </p14:cNvPr>
              <p14:cNvContentPartPr/>
              <p14:nvPr/>
            </p14:nvContentPartPr>
            <p14:xfrm>
              <a:off x="1409415" y="4619235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48A7C26-5D2B-4C36-AD62-3F4AC252BF0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1415" y="45835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694B11A-5C05-4689-AD1D-045180FC4189}"/>
                  </a:ext>
                </a:extLst>
              </p14:cNvPr>
              <p14:cNvContentPartPr/>
              <p14:nvPr/>
            </p14:nvContentPartPr>
            <p14:xfrm>
              <a:off x="1396095" y="4533555"/>
              <a:ext cx="432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94B11A-5C05-4689-AD1D-045180FC418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78095" y="4497915"/>
                <a:ext cx="39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DCFCF30-0B8C-485E-A47B-18F46355F5DF}"/>
                  </a:ext>
                </a:extLst>
              </p14:cNvPr>
              <p14:cNvContentPartPr/>
              <p14:nvPr/>
            </p14:nvContentPartPr>
            <p14:xfrm>
              <a:off x="1390335" y="4533555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DCFCF30-0B8C-485E-A47B-18F46355F5D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335" y="44979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01A3A49-E78F-4660-914C-2BE025C5E4B7}"/>
                  </a:ext>
                </a:extLst>
              </p14:cNvPr>
              <p14:cNvContentPartPr/>
              <p14:nvPr/>
            </p14:nvContentPartPr>
            <p14:xfrm>
              <a:off x="1819095" y="4790595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01A3A49-E78F-4660-914C-2BE025C5E4B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01095" y="4754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0A8DCD-4104-41AB-8C38-6B4AAFDCE1DD}"/>
                  </a:ext>
                </a:extLst>
              </p14:cNvPr>
              <p14:cNvContentPartPr/>
              <p14:nvPr/>
            </p14:nvContentPartPr>
            <p14:xfrm>
              <a:off x="1866615" y="4790595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0A8DCD-4104-41AB-8C38-6B4AAFDCE1D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48615" y="4754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696F38-CAC9-45C4-95AB-D4B68A89AF52}"/>
                  </a:ext>
                </a:extLst>
              </p14:cNvPr>
              <p14:cNvContentPartPr/>
              <p14:nvPr/>
            </p14:nvContentPartPr>
            <p14:xfrm>
              <a:off x="1800015" y="4714275"/>
              <a:ext cx="39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696F38-CAC9-45C4-95AB-D4B68A89AF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82015" y="4678635"/>
                <a:ext cx="39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814D6C2-6DFF-42A8-9C53-3E3F1F3745E5}"/>
                  </a:ext>
                </a:extLst>
              </p14:cNvPr>
              <p14:cNvContentPartPr/>
              <p14:nvPr/>
            </p14:nvContentPartPr>
            <p14:xfrm>
              <a:off x="1847535" y="4743075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814D6C2-6DFF-42A8-9C53-3E3F1F3745E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29535" y="47074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4F0C131-F2B6-4416-B585-92DD5B31333E}"/>
                  </a:ext>
                </a:extLst>
              </p14:cNvPr>
              <p14:cNvContentPartPr/>
              <p14:nvPr/>
            </p14:nvContentPartPr>
            <p14:xfrm>
              <a:off x="1838175" y="4723995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4F0C131-F2B6-4416-B585-92DD5B3133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20175" y="46883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135F83E-6809-4110-8BA6-48C7DB688003}"/>
                  </a:ext>
                </a:extLst>
              </p14:cNvPr>
              <p14:cNvContentPartPr/>
              <p14:nvPr/>
            </p14:nvContentPartPr>
            <p14:xfrm>
              <a:off x="1838175" y="4743075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135F83E-6809-4110-8BA6-48C7DB68800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20175" y="47074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44133D01-F837-4BDF-BFBB-FD1FA7E99B8B}"/>
                  </a:ext>
                </a:extLst>
              </p14:cNvPr>
              <p14:cNvContentPartPr/>
              <p14:nvPr/>
            </p14:nvContentPartPr>
            <p14:xfrm>
              <a:off x="1742775" y="4587915"/>
              <a:ext cx="360" cy="288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44133D01-F837-4BDF-BFBB-FD1FA7E99B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24775" y="4551915"/>
                <a:ext cx="36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9362D57-BCDC-47F5-92BC-EDEE1808FA41}"/>
                  </a:ext>
                </a:extLst>
              </p14:cNvPr>
              <p14:cNvContentPartPr/>
              <p14:nvPr/>
            </p14:nvContentPartPr>
            <p14:xfrm>
              <a:off x="1838175" y="4781235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9362D57-BCDC-47F5-92BC-EDEE1808FA4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20175" y="47455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68D0A29-D2A6-4954-9926-FB5FE8AAFF1C}"/>
                  </a:ext>
                </a:extLst>
              </p14:cNvPr>
              <p14:cNvContentPartPr/>
              <p14:nvPr/>
            </p14:nvContentPartPr>
            <p14:xfrm>
              <a:off x="1819095" y="4828755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68D0A29-D2A6-4954-9926-FB5FE8AAFF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01095" y="47931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0AD3F65-44F5-487D-90E3-474475E2CCBE}"/>
                  </a:ext>
                </a:extLst>
              </p14:cNvPr>
              <p14:cNvContentPartPr/>
              <p14:nvPr/>
            </p14:nvContentPartPr>
            <p14:xfrm>
              <a:off x="1828455" y="4799955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0AD3F65-44F5-487D-90E3-474475E2CC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10455" y="47643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B3C419E-DA43-4FB7-95F9-CF8E2B2ECBFE}"/>
                  </a:ext>
                </a:extLst>
              </p14:cNvPr>
              <p14:cNvContentPartPr/>
              <p14:nvPr/>
            </p14:nvContentPartPr>
            <p14:xfrm>
              <a:off x="1838175" y="4819035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B3C419E-DA43-4FB7-95F9-CF8E2B2ECBF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20175" y="47833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AA1F0C8-2DB9-4999-9CAD-8E6A01136515}"/>
                  </a:ext>
                </a:extLst>
              </p14:cNvPr>
              <p14:cNvContentPartPr/>
              <p14:nvPr/>
            </p14:nvContentPartPr>
            <p14:xfrm>
              <a:off x="1819095" y="4704915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AA1F0C8-2DB9-4999-9CAD-8E6A0113651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01095" y="4669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E4D98F2-1CB4-4D68-9F45-E5B60CA57BF5}"/>
                  </a:ext>
                </a:extLst>
              </p14:cNvPr>
              <p14:cNvContentPartPr/>
              <p14:nvPr/>
            </p14:nvContentPartPr>
            <p14:xfrm>
              <a:off x="1847535" y="4809675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E4D98F2-1CB4-4D68-9F45-E5B60CA57BF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29535" y="47740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2AD4475-0DA2-4A51-B2FB-0128DD7E4373}"/>
                  </a:ext>
                </a:extLst>
              </p14:cNvPr>
              <p14:cNvContentPartPr/>
              <p14:nvPr/>
            </p14:nvContentPartPr>
            <p14:xfrm>
              <a:off x="1771575" y="4905075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2AD4475-0DA2-4A51-B2FB-0128DD7E43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53575" y="48694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2082785-7505-43C9-86B4-39964DD36B72}"/>
                  </a:ext>
                </a:extLst>
              </p14:cNvPr>
              <p14:cNvContentPartPr/>
              <p14:nvPr/>
            </p14:nvContentPartPr>
            <p14:xfrm>
              <a:off x="1398615" y="4386315"/>
              <a:ext cx="79200" cy="146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2082785-7505-43C9-86B4-39964DD36B7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80615" y="4350315"/>
                <a:ext cx="114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8738C82-D714-4729-8A5A-A140BE129743}"/>
                  </a:ext>
                </a:extLst>
              </p14:cNvPr>
              <p14:cNvContentPartPr/>
              <p14:nvPr/>
            </p14:nvContentPartPr>
            <p14:xfrm>
              <a:off x="1438215" y="3914355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8738C82-D714-4729-8A5A-A140BE12974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20215" y="3878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B91FAF1-D449-4653-84C6-781689AEFF59}"/>
                  </a:ext>
                </a:extLst>
              </p14:cNvPr>
              <p14:cNvContentPartPr/>
              <p14:nvPr/>
            </p14:nvContentPartPr>
            <p14:xfrm>
              <a:off x="1638015" y="4428795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B91FAF1-D449-4653-84C6-781689AEFF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0015" y="43931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AA21CF0-C289-4051-91E8-5B3D9CBDCB18}"/>
                  </a:ext>
                </a:extLst>
              </p14:cNvPr>
              <p14:cNvContentPartPr/>
              <p14:nvPr/>
            </p14:nvContentPartPr>
            <p14:xfrm>
              <a:off x="1681575" y="4495395"/>
              <a:ext cx="72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AA21CF0-C289-4051-91E8-5B3D9CBDCB1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63575" y="4459395"/>
                <a:ext cx="36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7874299-DD9F-4F90-B252-CEF82F608D5F}"/>
                  </a:ext>
                </a:extLst>
              </p14:cNvPr>
              <p14:cNvContentPartPr/>
              <p14:nvPr/>
            </p14:nvContentPartPr>
            <p14:xfrm>
              <a:off x="1657095" y="4457235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7874299-DD9F-4F90-B252-CEF82F608D5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39095" y="44215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F58BB3B-6B6A-42C0-87F6-C1ACBB79DFED}"/>
                  </a:ext>
                </a:extLst>
              </p14:cNvPr>
              <p14:cNvContentPartPr/>
              <p14:nvPr/>
            </p14:nvContentPartPr>
            <p14:xfrm>
              <a:off x="1609575" y="4419075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F58BB3B-6B6A-42C0-87F6-C1ACBB79DFE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91575" y="43834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DBF13D3-D8B5-4925-BD6F-4B218B67607F}"/>
                  </a:ext>
                </a:extLst>
              </p14:cNvPr>
              <p14:cNvContentPartPr/>
              <p14:nvPr/>
            </p14:nvContentPartPr>
            <p14:xfrm>
              <a:off x="1599855" y="4390635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DBF13D3-D8B5-4925-BD6F-4B218B67607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81855" y="43549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3019ADC7-A211-4A97-B798-14EA30901D89}"/>
                  </a:ext>
                </a:extLst>
              </p14:cNvPr>
              <p14:cNvContentPartPr/>
              <p14:nvPr/>
            </p14:nvContentPartPr>
            <p14:xfrm>
              <a:off x="1609575" y="4388835"/>
              <a:ext cx="360" cy="25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3019ADC7-A211-4A97-B798-14EA30901D8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91575" y="4352835"/>
                <a:ext cx="36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58E050-AA33-43FA-B134-D7863337995D}"/>
                  </a:ext>
                </a:extLst>
              </p14:cNvPr>
              <p14:cNvContentPartPr/>
              <p14:nvPr/>
            </p14:nvContentPartPr>
            <p14:xfrm>
              <a:off x="1609575" y="4419075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58E050-AA33-43FA-B134-D7863337995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91575" y="43834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E468988-EDD2-4A20-AE8E-B7559B661BC2}"/>
                  </a:ext>
                </a:extLst>
              </p14:cNvPr>
              <p14:cNvContentPartPr/>
              <p14:nvPr/>
            </p14:nvContentPartPr>
            <p14:xfrm>
              <a:off x="1609575" y="4425195"/>
              <a:ext cx="3960" cy="4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E468988-EDD2-4A20-AE8E-B7559B661B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91575" y="4389195"/>
                <a:ext cx="39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65FB1FB-5345-4C67-BFA2-EBD12FE43210}"/>
                  </a:ext>
                </a:extLst>
              </p14:cNvPr>
              <p14:cNvContentPartPr/>
              <p14:nvPr/>
            </p14:nvContentPartPr>
            <p14:xfrm>
              <a:off x="1609575" y="4438155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65FB1FB-5345-4C67-BFA2-EBD12FE4321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91575" y="44025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C7385D5-07CD-4AEE-B856-B61E5C7BE83B}"/>
                  </a:ext>
                </a:extLst>
              </p14:cNvPr>
              <p14:cNvContentPartPr/>
              <p14:nvPr/>
            </p14:nvContentPartPr>
            <p14:xfrm>
              <a:off x="1618935" y="4409715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C7385D5-07CD-4AEE-B856-B61E5C7BE83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00935" y="43740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90AE086-C6E7-41E4-9E7F-11141A5B6FAA}"/>
                  </a:ext>
                </a:extLst>
              </p14:cNvPr>
              <p14:cNvContentPartPr/>
              <p14:nvPr/>
            </p14:nvContentPartPr>
            <p14:xfrm>
              <a:off x="1657095" y="4482075"/>
              <a:ext cx="360" cy="39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90AE086-C6E7-41E4-9E7F-11141A5B6FA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095" y="4446435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815BF1C-7D95-4291-8A1D-526B41F07F93}"/>
                  </a:ext>
                </a:extLst>
              </p14:cNvPr>
              <p14:cNvContentPartPr/>
              <p14:nvPr/>
            </p14:nvContentPartPr>
            <p14:xfrm>
              <a:off x="1657095" y="4491795"/>
              <a:ext cx="360" cy="43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815BF1C-7D95-4291-8A1D-526B41F07F9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39095" y="4455795"/>
                <a:ext cx="36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E15389F-BC6B-432D-AF80-18973545A646}"/>
                  </a:ext>
                </a:extLst>
              </p14:cNvPr>
              <p14:cNvContentPartPr/>
              <p14:nvPr/>
            </p14:nvContentPartPr>
            <p14:xfrm>
              <a:off x="1666815" y="4495395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E15389F-BC6B-432D-AF80-18973545A64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48815" y="44597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5C7FA05-CDD3-41C4-9AB6-E55DBD688407}"/>
                  </a:ext>
                </a:extLst>
              </p14:cNvPr>
              <p14:cNvContentPartPr/>
              <p14:nvPr/>
            </p14:nvContentPartPr>
            <p14:xfrm>
              <a:off x="1695255" y="4542915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5C7FA05-CDD3-41C4-9AB6-E55DBD68840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77255" y="4507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111861B-16D9-416C-BF85-FB17A7E66C8E}"/>
                  </a:ext>
                </a:extLst>
              </p14:cNvPr>
              <p14:cNvContentPartPr/>
              <p14:nvPr/>
            </p14:nvContentPartPr>
            <p14:xfrm>
              <a:off x="1723695" y="4590435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111861B-16D9-416C-BF85-FB17A7E66C8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05695" y="45547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CBBDCEB-8483-4581-8F58-1D14935A2430}"/>
                  </a:ext>
                </a:extLst>
              </p14:cNvPr>
              <p14:cNvContentPartPr/>
              <p14:nvPr/>
            </p14:nvContentPartPr>
            <p14:xfrm>
              <a:off x="1695255" y="453355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CBBDCEB-8483-4581-8F58-1D14935A243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77255" y="44979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D72B4ED-03A8-4A16-9A1B-0B24EF5316CF}"/>
                  </a:ext>
                </a:extLst>
              </p14:cNvPr>
              <p14:cNvContentPartPr/>
              <p14:nvPr/>
            </p14:nvContentPartPr>
            <p14:xfrm>
              <a:off x="1704615" y="4552635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D72B4ED-03A8-4A16-9A1B-0B24EF5316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86615" y="45169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86EF5C3-D083-4CCD-8C6B-4FBE6BDAECA7}"/>
                  </a:ext>
                </a:extLst>
              </p14:cNvPr>
              <p14:cNvContentPartPr/>
              <p14:nvPr/>
            </p14:nvContentPartPr>
            <p14:xfrm>
              <a:off x="1695255" y="4542915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86EF5C3-D083-4CCD-8C6B-4FBE6BDAECA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77255" y="4507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C45E06E-488F-4E81-A5FC-B3B637901298}"/>
                  </a:ext>
                </a:extLst>
              </p14:cNvPr>
              <p14:cNvContentPartPr/>
              <p14:nvPr/>
            </p14:nvContentPartPr>
            <p14:xfrm>
              <a:off x="1514175" y="3942795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C45E06E-488F-4E81-A5FC-B3B6379012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96175" y="39071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2E6B3F9-89D0-4C83-ADC3-C557A12BC216}"/>
                  </a:ext>
                </a:extLst>
              </p14:cNvPr>
              <p14:cNvContentPartPr/>
              <p14:nvPr/>
            </p14:nvContentPartPr>
            <p14:xfrm>
              <a:off x="1456935" y="3904635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2E6B3F9-89D0-4C83-ADC3-C557A12BC21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38935" y="38689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117B1A7-78AE-4729-9635-7E9D81AE342A}"/>
                  </a:ext>
                </a:extLst>
              </p14:cNvPr>
              <p14:cNvContentPartPr/>
              <p14:nvPr/>
            </p14:nvContentPartPr>
            <p14:xfrm>
              <a:off x="1400055" y="3914355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117B1A7-78AE-4729-9635-7E9D81AE342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82055" y="3878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B6E2C1A-8F29-4613-885C-D671BDAABB07}"/>
                  </a:ext>
                </a:extLst>
              </p14:cNvPr>
              <p14:cNvContentPartPr/>
              <p14:nvPr/>
            </p14:nvContentPartPr>
            <p14:xfrm>
              <a:off x="1380975" y="3895275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B6E2C1A-8F29-4613-885C-D671BDAABB0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62975" y="38596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54853B7E-6F55-4C5D-97C9-6C87E04A3C5E}"/>
                  </a:ext>
                </a:extLst>
              </p14:cNvPr>
              <p14:cNvContentPartPr/>
              <p14:nvPr/>
            </p14:nvContentPartPr>
            <p14:xfrm>
              <a:off x="1323735" y="3876195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54853B7E-6F55-4C5D-97C9-6C87E04A3C5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05735" y="3840555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450D01-1F73-465C-9F7B-C98931B3889D}"/>
              </a:ext>
            </a:extLst>
      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143646" y="2996263"/>
            <a:ext cx="3024226" cy="3474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C81FA88-B4A7-4A8B-876C-A3754E2EDF89}"/>
                  </a:ext>
                </a:extLst>
              </p14:cNvPr>
              <p14:cNvContentPartPr/>
              <p14:nvPr/>
            </p14:nvContentPartPr>
            <p14:xfrm>
              <a:off x="9754395" y="5667315"/>
              <a:ext cx="272520" cy="241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C81FA88-B4A7-4A8B-876C-A3754E2EDF8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736755" y="5631675"/>
                <a:ext cx="3081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E891309-E2EE-4EF9-B119-7A34D10AF93C}"/>
                  </a:ext>
                </a:extLst>
              </p14:cNvPr>
              <p14:cNvContentPartPr/>
              <p14:nvPr/>
            </p14:nvContentPartPr>
            <p14:xfrm>
              <a:off x="10030875" y="5692515"/>
              <a:ext cx="19080" cy="34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E891309-E2EE-4EF9-B119-7A34D10AF93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013235" y="5656875"/>
                <a:ext cx="547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0E5FF81-CD7F-43D6-BF21-A111524F47D0}"/>
                  </a:ext>
                </a:extLst>
              </p14:cNvPr>
              <p14:cNvContentPartPr/>
              <p14:nvPr/>
            </p14:nvContentPartPr>
            <p14:xfrm>
              <a:off x="10035195" y="5679915"/>
              <a:ext cx="360" cy="2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0E5FF81-CD7F-43D6-BF21-A111524F47D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017555" y="5643915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3BF43A0-D694-4EEF-A4F8-7BFFB638EAA0}"/>
                  </a:ext>
                </a:extLst>
              </p14:cNvPr>
              <p14:cNvContentPartPr/>
              <p14:nvPr/>
            </p14:nvContentPartPr>
            <p14:xfrm>
              <a:off x="10044555" y="5672715"/>
              <a:ext cx="360" cy="59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3BF43A0-D694-4EEF-A4F8-7BFFB638EAA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026555" y="5637075"/>
                <a:ext cx="360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A76FE4E-88B9-462B-AC9F-B3314B37F8AB}"/>
                  </a:ext>
                </a:extLst>
              </p14:cNvPr>
              <p14:cNvContentPartPr/>
              <p14:nvPr/>
            </p14:nvContentPartPr>
            <p14:xfrm>
              <a:off x="9756195" y="5652915"/>
              <a:ext cx="266040" cy="266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A76FE4E-88B9-462B-AC9F-B3314B37F8A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738195" y="5616915"/>
                <a:ext cx="301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66A3BDB-3256-4B9F-AB5A-1C813485E63B}"/>
                  </a:ext>
                </a:extLst>
              </p14:cNvPr>
              <p14:cNvContentPartPr/>
              <p14:nvPr/>
            </p14:nvContentPartPr>
            <p14:xfrm>
              <a:off x="9912435" y="5663715"/>
              <a:ext cx="7272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66A3BDB-3256-4B9F-AB5A-1C813485E63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894795" y="5627715"/>
                <a:ext cx="108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F9CA31F-E0E9-4438-AE57-00578F9262BB}"/>
                  </a:ext>
                </a:extLst>
              </p14:cNvPr>
              <p14:cNvContentPartPr/>
              <p14:nvPr/>
            </p14:nvContentPartPr>
            <p14:xfrm>
              <a:off x="10039875" y="5668035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F9CA31F-E0E9-4438-AE57-00578F9262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022235" y="56323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7E1E1D6-17AE-4242-8F5A-55A7631B3735}"/>
                  </a:ext>
                </a:extLst>
              </p14:cNvPr>
              <p14:cNvContentPartPr/>
              <p14:nvPr/>
            </p14:nvContentPartPr>
            <p14:xfrm>
              <a:off x="9899475" y="5659755"/>
              <a:ext cx="151560" cy="8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7E1E1D6-17AE-4242-8F5A-55A7631B373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881475" y="5624115"/>
                <a:ext cx="187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4EBB022-0A6C-46CC-B4A1-19D378B09D53}"/>
                  </a:ext>
                </a:extLst>
              </p14:cNvPr>
              <p14:cNvContentPartPr/>
              <p14:nvPr/>
            </p14:nvContentPartPr>
            <p14:xfrm>
              <a:off x="9940515" y="5663715"/>
              <a:ext cx="5004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4EBB022-0A6C-46CC-B4A1-19D378B09D5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922515" y="5627715"/>
                <a:ext cx="85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072F211-441D-4C3C-B402-198EE5EAAA20}"/>
                  </a:ext>
                </a:extLst>
              </p14:cNvPr>
              <p14:cNvContentPartPr/>
              <p14:nvPr/>
            </p14:nvContentPartPr>
            <p14:xfrm>
              <a:off x="9917115" y="5663355"/>
              <a:ext cx="45360" cy="5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072F211-441D-4C3C-B402-198EE5EAAA2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899115" y="5627715"/>
                <a:ext cx="81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49C425F-3A6C-4702-B230-7115FAE7AAB4}"/>
                  </a:ext>
                </a:extLst>
              </p14:cNvPr>
              <p14:cNvContentPartPr/>
              <p14:nvPr/>
            </p14:nvContentPartPr>
            <p14:xfrm>
              <a:off x="9882915" y="5652555"/>
              <a:ext cx="93600" cy="15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49C425F-3A6C-4702-B230-7115FAE7AAB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865275" y="5616915"/>
                <a:ext cx="129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9CF5CE1-D341-4981-AE78-095AC631BA5D}"/>
                  </a:ext>
                </a:extLst>
              </p14:cNvPr>
              <p14:cNvContentPartPr/>
              <p14:nvPr/>
            </p14:nvContentPartPr>
            <p14:xfrm>
              <a:off x="10049235" y="5663715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9CF5CE1-D341-4981-AE78-095AC631BA5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031235" y="5627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507BAA1-9948-432A-89C5-5352BCC59DB5}"/>
                  </a:ext>
                </a:extLst>
              </p14:cNvPr>
              <p14:cNvContentPartPr/>
              <p14:nvPr/>
            </p14:nvContentPartPr>
            <p14:xfrm>
              <a:off x="10039875" y="5663715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507BAA1-9948-432A-89C5-5352BCC59DB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022235" y="5627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13D908D-4135-4667-B4C1-7554F4D2F8AB}"/>
                  </a:ext>
                </a:extLst>
              </p14:cNvPr>
              <p14:cNvContentPartPr/>
              <p14:nvPr/>
            </p14:nvContentPartPr>
            <p14:xfrm>
              <a:off x="10049235" y="5663715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13D908D-4135-4667-B4C1-7554F4D2F8A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031235" y="5627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C7CE05A-7DCF-459B-9A80-D8BBA624115A}"/>
                  </a:ext>
                </a:extLst>
              </p14:cNvPr>
              <p14:cNvContentPartPr/>
              <p14:nvPr/>
            </p14:nvContentPartPr>
            <p14:xfrm>
              <a:off x="9967155" y="5658675"/>
              <a:ext cx="86400" cy="9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C7CE05A-7DCF-459B-9A80-D8BBA624115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949155" y="5623035"/>
                <a:ext cx="122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C98696E-3CB0-442C-A8B0-DF082C8B3C09}"/>
                  </a:ext>
                </a:extLst>
              </p14:cNvPr>
              <p14:cNvContentPartPr/>
              <p14:nvPr/>
            </p14:nvContentPartPr>
            <p14:xfrm>
              <a:off x="9967875" y="5672715"/>
              <a:ext cx="3132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C98696E-3CB0-442C-A8B0-DF082C8B3C0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950235" y="5637075"/>
                <a:ext cx="66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A8D9951-39BE-4C09-8D46-18807563D131}"/>
                  </a:ext>
                </a:extLst>
              </p14:cNvPr>
              <p14:cNvContentPartPr/>
              <p14:nvPr/>
            </p14:nvContentPartPr>
            <p14:xfrm>
              <a:off x="9963195" y="5663355"/>
              <a:ext cx="40680" cy="5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A8D9951-39BE-4C09-8D46-18807563D13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945195" y="5627715"/>
                <a:ext cx="76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3682645-13ED-4DA8-A770-4479B58544A6}"/>
                  </a:ext>
                </a:extLst>
              </p14:cNvPr>
              <p14:cNvContentPartPr/>
              <p14:nvPr/>
            </p14:nvContentPartPr>
            <p14:xfrm>
              <a:off x="9960675" y="5661915"/>
              <a:ext cx="34200" cy="2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3682645-13ED-4DA8-A770-4479B58544A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942675" y="5625915"/>
                <a:ext cx="698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2441536-F2AE-4549-8736-3DE9E507505B}"/>
                  </a:ext>
                </a:extLst>
              </p14:cNvPr>
              <p14:cNvContentPartPr/>
              <p14:nvPr/>
            </p14:nvContentPartPr>
            <p14:xfrm>
              <a:off x="9967515" y="5659395"/>
              <a:ext cx="27000" cy="46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2441536-F2AE-4549-8736-3DE9E507505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949875" y="5623755"/>
                <a:ext cx="626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138E74A-EE70-475B-99D8-AA9CDB17F49F}"/>
                  </a:ext>
                </a:extLst>
              </p14:cNvPr>
              <p14:cNvContentPartPr/>
              <p14:nvPr/>
            </p14:nvContentPartPr>
            <p14:xfrm>
              <a:off x="10030875" y="5719515"/>
              <a:ext cx="20520" cy="146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138E74A-EE70-475B-99D8-AA9CDB17F49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012875" y="5683875"/>
                <a:ext cx="56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EF3CD2E-8A8F-4E63-961B-035C477A666B}"/>
                  </a:ext>
                </a:extLst>
              </p14:cNvPr>
              <p14:cNvContentPartPr/>
              <p14:nvPr/>
            </p14:nvContentPartPr>
            <p14:xfrm>
              <a:off x="9773835" y="5736795"/>
              <a:ext cx="248040" cy="209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EF3CD2E-8A8F-4E63-961B-035C477A666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756195" y="5701155"/>
                <a:ext cx="2836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583D85F-8C57-4A2F-9E3B-27D5728181ED}"/>
                  </a:ext>
                </a:extLst>
              </p14:cNvPr>
              <p14:cNvContentPartPr/>
              <p14:nvPr/>
            </p14:nvContentPartPr>
            <p14:xfrm>
              <a:off x="9762315" y="5700075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583D85F-8C57-4A2F-9E3B-27D5728181E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44675" y="56640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50B03AC-F153-4861-AFE4-1CC7F72CAC90}"/>
                  </a:ext>
                </a:extLst>
              </p14:cNvPr>
              <p14:cNvContentPartPr/>
              <p14:nvPr/>
            </p14:nvContentPartPr>
            <p14:xfrm>
              <a:off x="9775995" y="5718075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50B03AC-F153-4861-AFE4-1CC7F72CAC9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58355" y="56824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188CB62-E72E-4CF7-B1E5-2B90ADF37723}"/>
                  </a:ext>
                </a:extLst>
              </p14:cNvPr>
              <p14:cNvContentPartPr/>
              <p14:nvPr/>
            </p14:nvContentPartPr>
            <p14:xfrm>
              <a:off x="9766995" y="5709075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188CB62-E72E-4CF7-B1E5-2B90ADF3772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48995" y="56730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6D8415D-6745-4A19-9C13-E13CD7F1145D}"/>
                  </a:ext>
                </a:extLst>
              </p14:cNvPr>
              <p14:cNvContentPartPr/>
              <p14:nvPr/>
            </p14:nvContentPartPr>
            <p14:xfrm>
              <a:off x="9757995" y="5690715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6D8415D-6745-4A19-9C13-E13CD7F1145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39995" y="56550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8427296-B314-4F87-AC54-D9C521DD8681}"/>
                  </a:ext>
                </a:extLst>
              </p14:cNvPr>
              <p14:cNvContentPartPr/>
              <p14:nvPr/>
            </p14:nvContentPartPr>
            <p14:xfrm>
              <a:off x="9766995" y="5709075"/>
              <a:ext cx="2160" cy="21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8427296-B314-4F87-AC54-D9C521DD86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48995" y="5673075"/>
                <a:ext cx="37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72232D5-1673-4160-92DC-1D5072AB8A1F}"/>
                  </a:ext>
                </a:extLst>
              </p14:cNvPr>
              <p14:cNvContentPartPr/>
              <p14:nvPr/>
            </p14:nvContentPartPr>
            <p14:xfrm>
              <a:off x="9741075" y="5684955"/>
              <a:ext cx="35640" cy="514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72232D5-1673-4160-92DC-1D5072AB8A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723435" y="5649315"/>
                <a:ext cx="712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F8E0198-03F8-4BB4-92F2-B605E583495D}"/>
                  </a:ext>
                </a:extLst>
              </p14:cNvPr>
              <p14:cNvContentPartPr/>
              <p14:nvPr/>
            </p14:nvContentPartPr>
            <p14:xfrm>
              <a:off x="9745395" y="5696115"/>
              <a:ext cx="39960" cy="540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F8E0198-03F8-4BB4-92F2-B605E583495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727755" y="5660475"/>
                <a:ext cx="75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A52671A-F48D-451A-B1C0-A59166E908A1}"/>
                  </a:ext>
                </a:extLst>
              </p14:cNvPr>
              <p14:cNvContentPartPr/>
              <p14:nvPr/>
            </p14:nvContentPartPr>
            <p14:xfrm>
              <a:off x="9753675" y="5714115"/>
              <a:ext cx="41040" cy="770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A52671A-F48D-451A-B1C0-A59166E908A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735675" y="5678475"/>
                <a:ext cx="76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C4DD723-8F81-400E-B275-15EDE54F3689}"/>
                  </a:ext>
                </a:extLst>
              </p14:cNvPr>
              <p14:cNvContentPartPr/>
              <p14:nvPr/>
            </p14:nvContentPartPr>
            <p14:xfrm>
              <a:off x="9780315" y="5801595"/>
              <a:ext cx="64440" cy="71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C4DD723-8F81-400E-B275-15EDE54F368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762315" y="5765595"/>
                <a:ext cx="100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CA53AFD-85CB-45A9-AC6E-7EC2CD9F6117}"/>
                  </a:ext>
                </a:extLst>
              </p14:cNvPr>
              <p14:cNvContentPartPr/>
              <p14:nvPr/>
            </p14:nvContentPartPr>
            <p14:xfrm>
              <a:off x="9753315" y="5663715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CA53AFD-85CB-45A9-AC6E-7EC2CD9F611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35675" y="5627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DB85DDC-28C7-41E7-926E-34AE0EA3A919}"/>
                  </a:ext>
                </a:extLst>
              </p14:cNvPr>
              <p14:cNvContentPartPr/>
              <p14:nvPr/>
            </p14:nvContentPartPr>
            <p14:xfrm>
              <a:off x="9744315" y="5668035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DB85DDC-28C7-41E7-926E-34AE0EA3A91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26315" y="56323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A82F279-BB15-4CAA-8BF5-C5D19A73F7A3}"/>
                  </a:ext>
                </a:extLst>
              </p14:cNvPr>
              <p14:cNvContentPartPr/>
              <p14:nvPr/>
            </p14:nvContentPartPr>
            <p14:xfrm>
              <a:off x="9739635" y="5668035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A82F279-BB15-4CAA-8BF5-C5D19A73F7A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21635" y="56323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6AC6A3E-B0E9-4197-9F1C-2DAC4E04B0A9}"/>
                  </a:ext>
                </a:extLst>
              </p14:cNvPr>
              <p14:cNvContentPartPr/>
              <p14:nvPr/>
            </p14:nvContentPartPr>
            <p14:xfrm>
              <a:off x="9744315" y="5663715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6AC6A3E-B0E9-4197-9F1C-2DAC4E04B0A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26315" y="5627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C08F024-186B-418B-88AB-D0F55FEEDD41}"/>
                  </a:ext>
                </a:extLst>
              </p14:cNvPr>
              <p14:cNvContentPartPr/>
              <p14:nvPr/>
            </p14:nvContentPartPr>
            <p14:xfrm>
              <a:off x="9748635" y="5663715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C08F024-186B-418B-88AB-D0F55FEEDD4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30995" y="5627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E37C445-4865-4AC5-B404-E9C3A648BF4A}"/>
                  </a:ext>
                </a:extLst>
              </p14:cNvPr>
              <p14:cNvContentPartPr/>
              <p14:nvPr/>
            </p14:nvContentPartPr>
            <p14:xfrm>
              <a:off x="9739635" y="5659035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E37C445-4865-4AC5-B404-E9C3A648BF4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21635" y="56230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391138B-BF06-4BCC-BE45-A71EFE17AD2B}"/>
                  </a:ext>
                </a:extLst>
              </p14:cNvPr>
              <p14:cNvContentPartPr/>
              <p14:nvPr/>
            </p14:nvContentPartPr>
            <p14:xfrm>
              <a:off x="9939795" y="5927235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391138B-BF06-4BCC-BE45-A71EFE17AD2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22155" y="58915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53A8F92-ADC2-4F33-B298-4F25F32B884F}"/>
                  </a:ext>
                </a:extLst>
              </p14:cNvPr>
              <p14:cNvContentPartPr/>
              <p14:nvPr/>
            </p14:nvContentPartPr>
            <p14:xfrm>
              <a:off x="9930795" y="5949915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53A8F92-ADC2-4F33-B298-4F25F32B88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13155" y="5914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81368AD-E28B-4BCE-B753-DCF10216779D}"/>
                  </a:ext>
                </a:extLst>
              </p14:cNvPr>
              <p14:cNvContentPartPr/>
              <p14:nvPr/>
            </p14:nvContentPartPr>
            <p14:xfrm>
              <a:off x="9908115" y="5963955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81368AD-E28B-4BCE-B753-DCF10216779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90115" y="5927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CD73E43-934B-4FFE-A876-9A7E4C7D7E8C}"/>
                  </a:ext>
                </a:extLst>
              </p14:cNvPr>
              <p14:cNvContentPartPr/>
              <p14:nvPr/>
            </p14:nvContentPartPr>
            <p14:xfrm>
              <a:off x="9889755" y="5959275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CD73E43-934B-4FFE-A876-9A7E4C7D7E8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72115" y="5923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0AC3076-B3D4-4CED-8A32-7E61F571A549}"/>
                  </a:ext>
                </a:extLst>
              </p14:cNvPr>
              <p14:cNvContentPartPr/>
              <p14:nvPr/>
            </p14:nvContentPartPr>
            <p14:xfrm>
              <a:off x="9883635" y="5959275"/>
              <a:ext cx="21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0AC3076-B3D4-4CED-8A32-7E61F571A54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865635" y="5923275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A03EE82-72C9-4CDD-956D-68F1676CDCD4}"/>
                  </a:ext>
                </a:extLst>
              </p14:cNvPr>
              <p14:cNvContentPartPr/>
              <p14:nvPr/>
            </p14:nvContentPartPr>
            <p14:xfrm>
              <a:off x="9880755" y="5959275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A03EE82-72C9-4CDD-956D-68F1676CDCD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63115" y="5923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5F0F8D2-D956-40CA-A424-B631BB7A9A01}"/>
                  </a:ext>
                </a:extLst>
              </p14:cNvPr>
              <p14:cNvContentPartPr/>
              <p14:nvPr/>
            </p14:nvContentPartPr>
            <p14:xfrm>
              <a:off x="9889755" y="5972955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5F0F8D2-D956-40CA-A424-B631BB7A9A0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72115" y="5936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60821DA1-032D-4822-AB32-06F941A0BCDC}"/>
                  </a:ext>
                </a:extLst>
              </p14:cNvPr>
              <p14:cNvContentPartPr/>
              <p14:nvPr/>
            </p14:nvContentPartPr>
            <p14:xfrm>
              <a:off x="9885075" y="5972955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60821DA1-032D-4822-AB32-06F941A0BCD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67435" y="5936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5CDBF26-7CE2-4B30-99A9-B616CF2E9D6F}"/>
                  </a:ext>
                </a:extLst>
              </p14:cNvPr>
              <p14:cNvContentPartPr/>
              <p14:nvPr/>
            </p14:nvContentPartPr>
            <p14:xfrm>
              <a:off x="9935115" y="5963955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5CDBF26-7CE2-4B30-99A9-B616CF2E9D6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17475" y="5927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87F030C-6B5E-43A2-9DA7-F3054AE220E8}"/>
                  </a:ext>
                </a:extLst>
              </p14:cNvPr>
              <p14:cNvContentPartPr/>
              <p14:nvPr/>
            </p14:nvContentPartPr>
            <p14:xfrm>
              <a:off x="9912435" y="5963955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87F030C-6B5E-43A2-9DA7-F3054AE220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94795" y="5927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9261FBE-F63E-41AB-9A9D-0B27CA651195}"/>
                  </a:ext>
                </a:extLst>
              </p14:cNvPr>
              <p14:cNvContentPartPr/>
              <p14:nvPr/>
            </p14:nvContentPartPr>
            <p14:xfrm>
              <a:off x="9935115" y="5941275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9261FBE-F63E-41AB-9A9D-0B27CA65119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17475" y="5905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BA827FC-D569-46EB-996B-CB60F300370C}"/>
                  </a:ext>
                </a:extLst>
              </p14:cNvPr>
              <p14:cNvContentPartPr/>
              <p14:nvPr/>
            </p14:nvContentPartPr>
            <p14:xfrm>
              <a:off x="9953475" y="5927235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BA827FC-D569-46EB-996B-CB60F300370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35835" y="58915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03E32D3-EB78-4187-8F73-B31197DCD57F}"/>
                  </a:ext>
                </a:extLst>
              </p14:cNvPr>
              <p14:cNvContentPartPr/>
              <p14:nvPr/>
            </p14:nvContentPartPr>
            <p14:xfrm>
              <a:off x="9958155" y="5904555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03E32D3-EB78-4187-8F73-B31197DCD57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40155" y="58689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B51181B-5AC4-44D3-AA12-9C7436B7A121}"/>
                  </a:ext>
                </a:extLst>
              </p14:cNvPr>
              <p14:cNvContentPartPr/>
              <p14:nvPr/>
            </p14:nvContentPartPr>
            <p14:xfrm>
              <a:off x="9930795" y="5931915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B51181B-5AC4-44D3-AA12-9C7436B7A12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13155" y="5896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88F6848-529F-4DC7-A1D9-0D971297C48A}"/>
                  </a:ext>
                </a:extLst>
              </p14:cNvPr>
              <p14:cNvContentPartPr/>
              <p14:nvPr/>
            </p14:nvContentPartPr>
            <p14:xfrm>
              <a:off x="9949155" y="5931915"/>
              <a:ext cx="21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88F6848-529F-4DC7-A1D9-0D971297C48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931155" y="5896275"/>
                <a:ext cx="37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69DC5CD-D5B0-4653-98E1-756D92FBC085}"/>
                  </a:ext>
                </a:extLst>
              </p14:cNvPr>
              <p14:cNvContentPartPr/>
              <p14:nvPr/>
            </p14:nvContentPartPr>
            <p14:xfrm>
              <a:off x="9980835" y="5895555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69DC5CD-D5B0-4653-98E1-756D92FBC08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63195" y="58599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0D70F2E-ABB5-4CD8-AF00-39752740A69B}"/>
                  </a:ext>
                </a:extLst>
              </p14:cNvPr>
              <p14:cNvContentPartPr/>
              <p14:nvPr/>
            </p14:nvContentPartPr>
            <p14:xfrm>
              <a:off x="9989835" y="5899875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0D70F2E-ABB5-4CD8-AF00-39752740A69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72195" y="5864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A6DEA50-9D7E-46BC-BC8D-EAE1826A968A}"/>
                  </a:ext>
                </a:extLst>
              </p14:cNvPr>
              <p14:cNvContentPartPr/>
              <p14:nvPr/>
            </p14:nvContentPartPr>
            <p14:xfrm>
              <a:off x="9994515" y="5904555"/>
              <a:ext cx="360" cy="2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A6DEA50-9D7E-46BC-BC8D-EAE1826A968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976515" y="5868915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2560352-BFB6-42FD-95D3-68F799DD99B0}"/>
                  </a:ext>
                </a:extLst>
              </p14:cNvPr>
              <p14:cNvContentPartPr/>
              <p14:nvPr/>
            </p14:nvContentPartPr>
            <p14:xfrm>
              <a:off x="9980835" y="5909235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2560352-BFB6-42FD-95D3-68F799DD99B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63195" y="5873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1A044BB2-9D62-40EE-A044-85C53202E8CB}"/>
                  </a:ext>
                </a:extLst>
              </p14:cNvPr>
              <p14:cNvContentPartPr/>
              <p14:nvPr/>
            </p14:nvContentPartPr>
            <p14:xfrm>
              <a:off x="10007835" y="5899875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1A044BB2-9D62-40EE-A044-85C53202E8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90195" y="5864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0B240E2-C2B2-44DD-8CE2-2B7A106BBBFC}"/>
                  </a:ext>
                </a:extLst>
              </p14:cNvPr>
              <p14:cNvContentPartPr/>
              <p14:nvPr/>
            </p14:nvContentPartPr>
            <p14:xfrm>
              <a:off x="10017195" y="5904555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0B240E2-C2B2-44DD-8CE2-2B7A106BBBF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99195" y="58689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B97D3EDF-0261-4DDB-AFCC-3DF9FDD6ADE0}"/>
                  </a:ext>
                </a:extLst>
              </p14:cNvPr>
              <p14:cNvContentPartPr/>
              <p14:nvPr/>
            </p14:nvContentPartPr>
            <p14:xfrm>
              <a:off x="9785355" y="5859195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B97D3EDF-0261-4DDB-AFCC-3DF9FDD6ADE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67355" y="58231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D431097-D060-4448-AB98-D26F9979FA0F}"/>
                  </a:ext>
                </a:extLst>
              </p14:cNvPr>
              <p14:cNvContentPartPr/>
              <p14:nvPr/>
            </p14:nvContentPartPr>
            <p14:xfrm>
              <a:off x="9821715" y="5872875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D431097-D060-4448-AB98-D26F9979FA0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03715" y="5837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5B50877-1273-4ED1-A513-12B2A57096D1}"/>
                  </a:ext>
                </a:extLst>
              </p14:cNvPr>
              <p14:cNvContentPartPr/>
              <p14:nvPr/>
            </p14:nvContentPartPr>
            <p14:xfrm>
              <a:off x="9837195" y="5877195"/>
              <a:ext cx="3240" cy="21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5B50877-1273-4ED1-A513-12B2A57096D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819195" y="5841555"/>
                <a:ext cx="38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42A0B0F-5CF9-4CF4-8AC3-E91E9A311F68}"/>
                  </a:ext>
                </a:extLst>
              </p14:cNvPr>
              <p14:cNvContentPartPr/>
              <p14:nvPr/>
            </p14:nvContentPartPr>
            <p14:xfrm>
              <a:off x="9844395" y="5881875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42A0B0F-5CF9-4CF4-8AC3-E91E9A311F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26395" y="5846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BE8C82C-5012-4AD5-AAFB-8FA3D733132A}"/>
                  </a:ext>
                </a:extLst>
              </p14:cNvPr>
              <p14:cNvContentPartPr/>
              <p14:nvPr/>
            </p14:nvContentPartPr>
            <p14:xfrm>
              <a:off x="9830715" y="5868195"/>
              <a:ext cx="41400" cy="95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BE8C82C-5012-4AD5-AAFB-8FA3D733132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813075" y="5832195"/>
                <a:ext cx="77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0208C79-5BD2-4756-AE8D-198F2AFF3AB5}"/>
                  </a:ext>
                </a:extLst>
              </p14:cNvPr>
              <p14:cNvContentPartPr/>
              <p14:nvPr/>
            </p14:nvContentPartPr>
            <p14:xfrm>
              <a:off x="9739635" y="5668035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0208C79-5BD2-4756-AE8D-198F2AFF3AB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21635" y="56323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9860D4F-78CB-41A3-9B41-DFEF999E6D87}"/>
                  </a:ext>
                </a:extLst>
              </p14:cNvPr>
              <p14:cNvContentPartPr/>
              <p14:nvPr/>
            </p14:nvContentPartPr>
            <p14:xfrm>
              <a:off x="9748635" y="5654355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9860D4F-78CB-41A3-9B41-DFEF999E6D8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30995" y="5618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BBC57A9-E78A-4C50-96FA-8FAD79423935}"/>
                  </a:ext>
                </a:extLst>
              </p14:cNvPr>
              <p14:cNvContentPartPr/>
              <p14:nvPr/>
            </p14:nvContentPartPr>
            <p14:xfrm>
              <a:off x="9931155" y="5649315"/>
              <a:ext cx="113400" cy="10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BBC57A9-E78A-4C50-96FA-8FAD7942393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913515" y="5613675"/>
                <a:ext cx="149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BF75D15-57B3-489E-913F-D14423CC4D24}"/>
                  </a:ext>
                </a:extLst>
              </p14:cNvPr>
              <p14:cNvContentPartPr/>
              <p14:nvPr/>
            </p14:nvContentPartPr>
            <p14:xfrm>
              <a:off x="9867435" y="5654355"/>
              <a:ext cx="177480" cy="50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BF75D15-57B3-489E-913F-D14423CC4D2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49435" y="5618715"/>
                <a:ext cx="213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FB5BA77-A3F5-4F57-BE14-98067937FF53}"/>
                  </a:ext>
                </a:extLst>
              </p14:cNvPr>
              <p14:cNvContentPartPr/>
              <p14:nvPr/>
            </p14:nvContentPartPr>
            <p14:xfrm>
              <a:off x="9867435" y="5663355"/>
              <a:ext cx="136440" cy="54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FB5BA77-A3F5-4F57-BE14-98067937FF5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849435" y="5627715"/>
                <a:ext cx="1720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E3B68D5-962D-4F40-B3D1-6133185406C5}"/>
                  </a:ext>
                </a:extLst>
              </p14:cNvPr>
              <p14:cNvContentPartPr/>
              <p14:nvPr/>
            </p14:nvContentPartPr>
            <p14:xfrm>
              <a:off x="9735315" y="5654355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E3B68D5-962D-4F40-B3D1-6133185406C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17315" y="56187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5DBA4DA-9767-4C4B-BC91-487F17FF5149}"/>
                  </a:ext>
                </a:extLst>
              </p14:cNvPr>
              <p14:cNvContentPartPr/>
              <p14:nvPr/>
            </p14:nvContentPartPr>
            <p14:xfrm>
              <a:off x="9803355" y="588187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5DBA4DA-9767-4C4B-BC91-487F17FF514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85715" y="5846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B1494E8-11E1-477A-8EE4-FBC62D8E402D}"/>
                  </a:ext>
                </a:extLst>
              </p14:cNvPr>
              <p14:cNvContentPartPr/>
              <p14:nvPr/>
            </p14:nvContentPartPr>
            <p14:xfrm>
              <a:off x="9785355" y="5872875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B1494E8-11E1-477A-8EE4-FBC62D8E402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67355" y="5837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970A2F3-D0A9-4AAC-B155-24BAA80D0151}"/>
                  </a:ext>
                </a:extLst>
              </p14:cNvPr>
              <p14:cNvContentPartPr/>
              <p14:nvPr/>
            </p14:nvContentPartPr>
            <p14:xfrm>
              <a:off x="9771315" y="5872875"/>
              <a:ext cx="14040" cy="32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970A2F3-D0A9-4AAC-B155-24BAA80D015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753675" y="5837235"/>
                <a:ext cx="49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C2B173C-412A-492E-B717-D34C55247164}"/>
                  </a:ext>
                </a:extLst>
              </p14:cNvPr>
              <p14:cNvContentPartPr/>
              <p14:nvPr/>
            </p14:nvContentPartPr>
            <p14:xfrm>
              <a:off x="9949155" y="594559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C2B173C-412A-492E-B717-D34C5524716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31155" y="5909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8253F2F-A6EB-4EC5-8104-7C819AAAD5D6}"/>
                  </a:ext>
                </a:extLst>
              </p14:cNvPr>
              <p14:cNvContentPartPr/>
              <p14:nvPr/>
            </p14:nvContentPartPr>
            <p14:xfrm>
              <a:off x="9894435" y="598195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98253F2F-A6EB-4EC5-8104-7C819AAAD5D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76435" y="59463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13D5A74-59CA-4203-80AC-B035558DBA8B}"/>
                  </a:ext>
                </a:extLst>
              </p14:cNvPr>
              <p14:cNvContentPartPr/>
              <p14:nvPr/>
            </p14:nvContentPartPr>
            <p14:xfrm>
              <a:off x="9921795" y="5972955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13D5A74-59CA-4203-80AC-B035558DBA8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03795" y="59369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EA776F55-973F-4E92-853A-161D38FF1CD2}"/>
                  </a:ext>
                </a:extLst>
              </p14:cNvPr>
              <p14:cNvContentPartPr/>
              <p14:nvPr/>
            </p14:nvContentPartPr>
            <p14:xfrm>
              <a:off x="9894435" y="5995635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EA776F55-973F-4E92-853A-161D38FF1CD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76435" y="595999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0919BA3-77CC-4CA4-8388-0C85F63B88EB}"/>
                  </a:ext>
                </a:extLst>
              </p14:cNvPr>
              <p14:cNvContentPartPr/>
              <p14:nvPr/>
            </p14:nvContentPartPr>
            <p14:xfrm>
              <a:off x="9871755" y="598663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0919BA3-77CC-4CA4-8388-0C85F63B88E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53755" y="59506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C9988C9E-18E8-432F-850D-5EB63B978F29}"/>
                  </a:ext>
                </a:extLst>
              </p14:cNvPr>
              <p14:cNvContentPartPr/>
              <p14:nvPr/>
            </p14:nvContentPartPr>
            <p14:xfrm>
              <a:off x="10030875" y="587719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C9988C9E-18E8-432F-850D-5EB63B978F2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013235" y="584155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5994811-9C8B-4E34-9F05-B126D024A1E8}"/>
                  </a:ext>
                </a:extLst>
              </p14:cNvPr>
              <p14:cNvContentPartPr/>
              <p14:nvPr/>
            </p14:nvContentPartPr>
            <p14:xfrm>
              <a:off x="9853395" y="5891235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5994811-9C8B-4E34-9F05-B126D024A1E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35755" y="5855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2DB39446-D205-4B22-BEC4-7D8EA8BC2659}"/>
                  </a:ext>
                </a:extLst>
              </p14:cNvPr>
              <p14:cNvContentPartPr/>
              <p14:nvPr/>
            </p14:nvContentPartPr>
            <p14:xfrm>
              <a:off x="9844395" y="5881875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2DB39446-D205-4B22-BEC4-7D8EA8BC265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826395" y="584623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E33EA63-6570-41DA-9B72-C5FB050C44A6}"/>
                  </a:ext>
                </a:extLst>
              </p14:cNvPr>
              <p14:cNvContentPartPr/>
              <p14:nvPr/>
            </p14:nvContentPartPr>
            <p14:xfrm>
              <a:off x="9696075" y="5624835"/>
              <a:ext cx="35280" cy="756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E33EA63-6570-41DA-9B72-C5FB050C44A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691710" y="5620494"/>
                <a:ext cx="44009" cy="84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DEF04234-5FFA-44D0-B325-4AD63BEC8D2B}"/>
                  </a:ext>
                </a:extLst>
              </p14:cNvPr>
              <p14:cNvContentPartPr/>
              <p14:nvPr/>
            </p14:nvContentPartPr>
            <p14:xfrm>
              <a:off x="9930795" y="5982675"/>
              <a:ext cx="14040" cy="360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DEF04234-5FFA-44D0-B325-4AD63BEC8D2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926475" y="5978355"/>
                <a:ext cx="22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8EC3487C-4DD4-4E00-B17E-768620BCF9C6}"/>
                  </a:ext>
                </a:extLst>
              </p14:cNvPr>
              <p14:cNvContentPartPr/>
              <p14:nvPr/>
            </p14:nvContentPartPr>
            <p14:xfrm>
              <a:off x="9858075" y="6013995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8EC3487C-4DD4-4E00-B17E-768620BCF9C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853755" y="600967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4B02D7AE-370A-4AD4-89E1-6A7AEC46AA90}"/>
                  </a:ext>
                </a:extLst>
              </p14:cNvPr>
              <p14:cNvContentPartPr/>
              <p14:nvPr/>
            </p14:nvContentPartPr>
            <p14:xfrm>
              <a:off x="9853395" y="6004635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4B02D7AE-370A-4AD4-89E1-6A7AEC46AA9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849075" y="600031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7C082809-9AC5-4C3D-ADD6-1B649A0DC94C}"/>
                  </a:ext>
                </a:extLst>
              </p14:cNvPr>
              <p14:cNvContentPartPr/>
              <p14:nvPr/>
            </p14:nvContentPartPr>
            <p14:xfrm>
              <a:off x="9976155" y="5963955"/>
              <a:ext cx="360" cy="3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7C082809-9AC5-4C3D-ADD6-1B649A0DC94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971835" y="595963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DE65EAC-3CFD-4477-9C54-8A72F91542D3}"/>
                  </a:ext>
                </a:extLst>
              </p14:cNvPr>
              <p14:cNvContentPartPr/>
              <p14:nvPr/>
            </p14:nvContentPartPr>
            <p14:xfrm>
              <a:off x="9973995" y="5940915"/>
              <a:ext cx="70920" cy="50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DE65EAC-3CFD-4477-9C54-8A72F91542D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969675" y="5936595"/>
                <a:ext cx="795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BC79928D-6F4D-45D9-B22B-E0AFF95E9D85}"/>
                  </a:ext>
                </a:extLst>
              </p14:cNvPr>
              <p14:cNvContentPartPr/>
              <p14:nvPr/>
            </p14:nvContentPartPr>
            <p14:xfrm>
              <a:off x="10053555" y="5895555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BC79928D-6F4D-45D9-B22B-E0AFF95E9D8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0049235" y="589123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680CB21-AFFB-4C1E-92A5-146448AD4074}"/>
                  </a:ext>
                </a:extLst>
              </p14:cNvPr>
              <p14:cNvContentPartPr/>
              <p14:nvPr/>
            </p14:nvContentPartPr>
            <p14:xfrm>
              <a:off x="10030875" y="5908155"/>
              <a:ext cx="18720" cy="151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680CB21-AFFB-4C1E-92A5-146448AD407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026555" y="5903835"/>
                <a:ext cx="27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E2BD1E00-DB5E-4198-A0AB-866B76C16AD6}"/>
                  </a:ext>
                </a:extLst>
              </p14:cNvPr>
              <p14:cNvContentPartPr/>
              <p14:nvPr/>
            </p14:nvContentPartPr>
            <p14:xfrm>
              <a:off x="10044555" y="5772435"/>
              <a:ext cx="23040" cy="1008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E2BD1E00-DB5E-4198-A0AB-866B76C16AD6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040235" y="5768115"/>
                <a:ext cx="316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4E5418C3-0F0E-465E-81A4-09B2841EB0E9}"/>
                  </a:ext>
                </a:extLst>
              </p14:cNvPr>
              <p14:cNvContentPartPr/>
              <p14:nvPr/>
            </p14:nvContentPartPr>
            <p14:xfrm>
              <a:off x="1434866" y="4375769"/>
              <a:ext cx="4320" cy="8928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4E5418C3-0F0E-465E-81A4-09B2841EB0E9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426226" y="4367129"/>
                <a:ext cx="21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7430E73E-27DD-4BDD-90EC-CCB04314D514}"/>
                  </a:ext>
                </a:extLst>
              </p14:cNvPr>
              <p14:cNvContentPartPr/>
              <p14:nvPr/>
            </p14:nvContentPartPr>
            <p14:xfrm>
              <a:off x="1248026" y="4138529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7430E73E-27DD-4BDD-90EC-CCB04314D51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239386" y="41295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40ECBF7F-4FA3-4DC3-A4C3-ED2511373FA7}"/>
                  </a:ext>
                </a:extLst>
              </p14:cNvPr>
              <p14:cNvContentPartPr/>
              <p14:nvPr/>
            </p14:nvContentPartPr>
            <p14:xfrm>
              <a:off x="1255946" y="4098569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40ECBF7F-4FA3-4DC3-A4C3-ED2511373FA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247306" y="40899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C4044A7B-8040-468C-A8E6-7FE64166D6E4}"/>
                  </a:ext>
                </a:extLst>
              </p14:cNvPr>
              <p14:cNvContentPartPr/>
              <p14:nvPr/>
            </p14:nvContentPartPr>
            <p14:xfrm>
              <a:off x="1298066" y="4281449"/>
              <a:ext cx="93600" cy="2944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C4044A7B-8040-468C-A8E6-7FE64166D6E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289426" y="4272809"/>
                <a:ext cx="111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921553FF-AC12-4B1E-90E8-E3EA20A408C9}"/>
                  </a:ext>
                </a:extLst>
              </p14:cNvPr>
              <p14:cNvContentPartPr/>
              <p14:nvPr/>
            </p14:nvContentPartPr>
            <p14:xfrm>
              <a:off x="1371146" y="4651169"/>
              <a:ext cx="12600" cy="165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921553FF-AC12-4B1E-90E8-E3EA20A408C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362252" y="4642337"/>
                <a:ext cx="30759" cy="3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2AD8017E-9126-4EDF-B127-B238D47E2E02}"/>
                  </a:ext>
                </a:extLst>
              </p14:cNvPr>
              <p14:cNvContentPartPr/>
              <p14:nvPr/>
            </p14:nvContentPartPr>
            <p14:xfrm>
              <a:off x="1496426" y="3944849"/>
              <a:ext cx="352440" cy="77184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2AD8017E-9126-4EDF-B127-B238D47E2E0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487786" y="3935845"/>
                <a:ext cx="370080" cy="789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E50E0865-58D0-4241-988D-8DBA8BA5FE4A}"/>
                  </a:ext>
                </a:extLst>
              </p14:cNvPr>
              <p14:cNvContentPartPr/>
              <p14:nvPr/>
            </p14:nvContentPartPr>
            <p14:xfrm>
              <a:off x="1710626" y="4941329"/>
              <a:ext cx="118440" cy="900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E50E0865-58D0-4241-988D-8DBA8BA5FE4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701626" y="4931954"/>
                <a:ext cx="136080" cy="27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26C3AA4E-2619-402A-BC91-A20D75EA6F47}"/>
                  </a:ext>
                </a:extLst>
              </p14:cNvPr>
              <p14:cNvContentPartPr/>
              <p14:nvPr/>
            </p14:nvContentPartPr>
            <p14:xfrm>
              <a:off x="1583546" y="4820729"/>
              <a:ext cx="269280" cy="12528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26C3AA4E-2619-402A-BC91-A20D75EA6F4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574906" y="4812089"/>
                <a:ext cx="282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1E9B943B-FCE9-44E5-9FC2-F37F3D0AB438}"/>
                  </a:ext>
                </a:extLst>
              </p14:cNvPr>
              <p14:cNvContentPartPr/>
              <p14:nvPr/>
            </p14:nvContentPartPr>
            <p14:xfrm>
              <a:off x="1882706" y="4798409"/>
              <a:ext cx="9720" cy="828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1E9B943B-FCE9-44E5-9FC2-F37F3D0AB43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878386" y="4794089"/>
                <a:ext cx="18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D29B7E40-D8DA-4028-AEE2-6269FB5D4B79}"/>
                  </a:ext>
                </a:extLst>
              </p14:cNvPr>
              <p14:cNvContentPartPr/>
              <p14:nvPr/>
            </p14:nvContentPartPr>
            <p14:xfrm>
              <a:off x="1868306" y="4723529"/>
              <a:ext cx="360" cy="3564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D29B7E40-D8DA-4028-AEE2-6269FB5D4B7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863986" y="4719209"/>
                <a:ext cx="9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B9151BF-B1AE-4430-A17C-DC94D7CFE7C9}"/>
                  </a:ext>
                </a:extLst>
              </p14:cNvPr>
              <p14:cNvContentPartPr/>
              <p14:nvPr/>
            </p14:nvContentPartPr>
            <p14:xfrm>
              <a:off x="1574186" y="3951329"/>
              <a:ext cx="12600" cy="2304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B9151BF-B1AE-4430-A17C-DC94D7CFE7C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569866" y="3947009"/>
                <a:ext cx="21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C317E4D5-947A-4472-B961-C1D73E0FB420}"/>
                  </a:ext>
                </a:extLst>
              </p14:cNvPr>
              <p14:cNvContentPartPr/>
              <p14:nvPr/>
            </p14:nvContentPartPr>
            <p14:xfrm>
              <a:off x="1271786" y="3842249"/>
              <a:ext cx="33480" cy="7560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C317E4D5-947A-4472-B961-C1D73E0FB42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267466" y="3837929"/>
                <a:ext cx="42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7E64D22F-3AF1-43CB-B397-AAE9E8D601E5}"/>
                  </a:ext>
                </a:extLst>
              </p14:cNvPr>
              <p14:cNvContentPartPr/>
              <p14:nvPr/>
            </p14:nvContentPartPr>
            <p14:xfrm>
              <a:off x="1319666" y="4003169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7E64D22F-3AF1-43CB-B397-AAE9E8D601E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315346" y="399884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AD9C8FA1-B237-40FF-8E04-7B82131DA3A3}"/>
                  </a:ext>
                </a:extLst>
              </p14:cNvPr>
              <p14:cNvContentPartPr/>
              <p14:nvPr/>
            </p14:nvContentPartPr>
            <p14:xfrm>
              <a:off x="1240106" y="3955649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AD9C8FA1-B237-40FF-8E04-7B82131DA3A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235786" y="395132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1DD1994-6E21-40A3-A5A3-D3C629613492}"/>
                  </a:ext>
                </a:extLst>
              </p14:cNvPr>
              <p14:cNvContentPartPr/>
              <p14:nvPr/>
            </p14:nvContentPartPr>
            <p14:xfrm>
              <a:off x="1236146" y="3967529"/>
              <a:ext cx="12240" cy="3204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1DD1994-6E21-40A3-A5A3-D3C62961349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231826" y="3963209"/>
                <a:ext cx="20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137321FF-6305-45A6-833A-EEA513422745}"/>
                  </a:ext>
                </a:extLst>
              </p14:cNvPr>
              <p14:cNvContentPartPr/>
              <p14:nvPr/>
            </p14:nvContentPartPr>
            <p14:xfrm>
              <a:off x="1280066" y="4245809"/>
              <a:ext cx="8280" cy="432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137321FF-6305-45A6-833A-EEA513422745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271066" y="4236809"/>
                <a:ext cx="21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700626E8-F7F6-43BC-907C-D44FC10A0BB0}"/>
                  </a:ext>
                </a:extLst>
              </p14:cNvPr>
              <p14:cNvContentPartPr/>
              <p14:nvPr/>
            </p14:nvContentPartPr>
            <p14:xfrm>
              <a:off x="1287986" y="3842609"/>
              <a:ext cx="225720" cy="8280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700626E8-F7F6-43BC-907C-D44FC10A0BB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283666" y="3838289"/>
                <a:ext cx="2343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84EDFDF0-2009-4278-B988-463E8B3335A7}"/>
                  </a:ext>
                </a:extLst>
              </p14:cNvPr>
              <p14:cNvContentPartPr/>
              <p14:nvPr/>
            </p14:nvContentPartPr>
            <p14:xfrm>
              <a:off x="1287626" y="3824249"/>
              <a:ext cx="266400" cy="9468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84EDFDF0-2009-4278-B988-463E8B3335A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283306" y="3819929"/>
                <a:ext cx="2750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066CE5E1-798E-4DE6-9C98-5AF191F2226B}"/>
                  </a:ext>
                </a:extLst>
              </p14:cNvPr>
              <p14:cNvContentPartPr/>
              <p14:nvPr/>
            </p14:nvContentPartPr>
            <p14:xfrm>
              <a:off x="1418666" y="3863489"/>
              <a:ext cx="175680" cy="1281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066CE5E1-798E-4DE6-9C98-5AF191F2226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414346" y="3859169"/>
                <a:ext cx="1843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22A51D0E-E607-4DF5-BAB7-C690BEE73274}"/>
                  </a:ext>
                </a:extLst>
              </p14:cNvPr>
              <p14:cNvContentPartPr/>
              <p14:nvPr/>
            </p14:nvContentPartPr>
            <p14:xfrm>
              <a:off x="1539626" y="3917129"/>
              <a:ext cx="56160" cy="8352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22A51D0E-E607-4DF5-BAB7-C690BEE7327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535306" y="3912809"/>
                <a:ext cx="64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05023EF6-621C-4F22-9B06-141951171C30}"/>
                  </a:ext>
                </a:extLst>
              </p14:cNvPr>
              <p14:cNvContentPartPr/>
              <p14:nvPr/>
            </p14:nvContentPartPr>
            <p14:xfrm>
              <a:off x="1295906" y="3824249"/>
              <a:ext cx="175320" cy="5760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05023EF6-621C-4F22-9B06-141951171C3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291586" y="3819929"/>
                <a:ext cx="183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04DCD784-7449-4D58-8643-4CF3D960CC07}"/>
                  </a:ext>
                </a:extLst>
              </p14:cNvPr>
              <p14:cNvContentPartPr/>
              <p14:nvPr/>
            </p14:nvContentPartPr>
            <p14:xfrm>
              <a:off x="1284746" y="3808769"/>
              <a:ext cx="316800" cy="13104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04DCD784-7449-4D58-8643-4CF3D960CC0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280426" y="3804461"/>
                <a:ext cx="325440" cy="139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616AACA4-78D7-4D90-ACA0-8A783C2909A2}"/>
                  </a:ext>
                </a:extLst>
              </p14:cNvPr>
              <p14:cNvContentPartPr/>
              <p14:nvPr/>
            </p14:nvContentPartPr>
            <p14:xfrm>
              <a:off x="9686355" y="5881690"/>
              <a:ext cx="167400" cy="64265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616AACA4-78D7-4D90-ACA0-8A783C2909A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682035" y="5846147"/>
                <a:ext cx="202680" cy="1041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32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50C9-521E-44FD-AB5F-4A213021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Meeting venue:</a:t>
            </a:r>
            <a:br>
              <a:rPr lang="en-US" b="1" dirty="0"/>
            </a:br>
            <a:r>
              <a:rPr lang="en-US" sz="3600" dirty="0"/>
              <a:t>hotel </a:t>
            </a:r>
            <a:r>
              <a:rPr lang="en-US" sz="3600" dirty="0" err="1"/>
              <a:t>mdr</a:t>
            </a:r>
            <a:r>
              <a:rPr lang="en-US" sz="3600" dirty="0"/>
              <a:t> marina del </a:t>
            </a:r>
            <a:r>
              <a:rPr lang="en-US" sz="3600" dirty="0" err="1"/>
              <a:t>rey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9AFAC-AF24-492A-945E-FB062685D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/>
              <a:t>ADDRESS: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13480 </a:t>
            </a:r>
            <a:r>
              <a:rPr lang="en-US" sz="2400" dirty="0" err="1"/>
              <a:t>Maxella</a:t>
            </a:r>
            <a:r>
              <a:rPr lang="en-US" sz="2400" dirty="0"/>
              <a:t> Avenue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Marina del Rey, CA 90292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USA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PHONE NUMBER: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+1 310-822-8555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WEBSITE: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hotelmdr.com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97A85C-8FF2-47B3-BA77-C1AF8E618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522623"/>
            <a:ext cx="5678488" cy="37841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513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62EC14-E8A7-4E2A-B9F6-BBB92554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HOTEL ACCOMMODATIONS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7627A-4A6D-4601-B785-FEC9362AD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751011"/>
            <a:ext cx="4754880" cy="822960"/>
          </a:xfrm>
        </p:spPr>
        <p:txBody>
          <a:bodyPr/>
          <a:lstStyle/>
          <a:p>
            <a:pPr algn="ctr"/>
            <a:r>
              <a:rPr lang="en-US" dirty="0"/>
              <a:t>Hotel </a:t>
            </a:r>
            <a:r>
              <a:rPr lang="en-US" dirty="0" err="1"/>
              <a:t>MdR</a:t>
            </a:r>
            <a:r>
              <a:rPr lang="en-US" dirty="0"/>
              <a:t> Marina Del Rey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BC3F2-DA29-4ED3-877A-0524C8CFC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386763"/>
            <a:ext cx="4754880" cy="3341572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000" dirty="0"/>
              <a:t>Group Block Room Rate: $169.00/Night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The special room rate will be available until October 14, 2019 </a:t>
            </a:r>
            <a:r>
              <a:rPr lang="en-US" sz="2000" b="1" dirty="0"/>
              <a:t>OR</a:t>
            </a:r>
            <a:r>
              <a:rPr lang="en-US" sz="2000" dirty="0"/>
              <a:t> until the group block is sold out.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https://doubletree.hilton.com/en/dt/groups/personalized/L/LAXMADT-EC1-20191103/index.jhtml?WT.mc_id=POG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E7A77A-369C-415D-A9EC-74826EB67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1751011"/>
            <a:ext cx="4754880" cy="822960"/>
          </a:xfrm>
        </p:spPr>
        <p:txBody>
          <a:bodyPr/>
          <a:lstStyle/>
          <a:p>
            <a:pPr algn="ctr"/>
            <a:r>
              <a:rPr lang="en-US" dirty="0"/>
              <a:t>Additional Options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80922F-B065-4BF4-ABEC-C00313AAF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386763"/>
            <a:ext cx="4754880" cy="33415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Nearby Hotels:</a:t>
            </a:r>
          </a:p>
          <a:p>
            <a:pPr marL="515938" lvl="1" indent="-173038">
              <a:buFont typeface="Wingdings" panose="05000000000000000000" pitchFamily="2" charset="2"/>
              <a:buChar char="§"/>
            </a:pPr>
            <a:r>
              <a:rPr lang="en-US" sz="1750" dirty="0"/>
              <a:t>Hilton Garden Inn Los Angeles Marina Del Rey</a:t>
            </a:r>
          </a:p>
          <a:p>
            <a:pPr marL="515938" lvl="1" indent="-173038">
              <a:buFont typeface="Wingdings" panose="05000000000000000000" pitchFamily="2" charset="2"/>
              <a:buChar char="§"/>
            </a:pPr>
            <a:r>
              <a:rPr lang="en-US" dirty="0"/>
              <a:t>Jamaica Bay Inn </a:t>
            </a:r>
          </a:p>
          <a:p>
            <a:pPr marL="515938" lvl="1" indent="-173038">
              <a:buFont typeface="Wingdings" panose="05000000000000000000" pitchFamily="2" charset="2"/>
              <a:buChar char="§"/>
            </a:pPr>
            <a:r>
              <a:rPr lang="en-US" dirty="0"/>
              <a:t>Marina Del Rey Hotel</a:t>
            </a:r>
          </a:p>
          <a:p>
            <a:pPr marL="515938" lvl="1" indent="-173038">
              <a:buFont typeface="Wingdings" panose="05000000000000000000" pitchFamily="2" charset="2"/>
              <a:buChar char="§"/>
            </a:pPr>
            <a:r>
              <a:rPr lang="en-US" dirty="0"/>
              <a:t>Marina Del Rey Marriott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Airbnb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EBAB-D866-4D9C-A5EC-1711EDCB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1" y="4925612"/>
            <a:ext cx="2276138" cy="1593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A0F7B1-6D7B-4B43-A3C3-D76CB708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30" y="4925612"/>
            <a:ext cx="2276856" cy="1593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76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6686-E1CB-471D-B015-B7435E2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Travel:</a:t>
            </a: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airport to meeting venue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970A5-AF94-4E6E-B7B5-2349AF37C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Los Angeles International Airport (LAX)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1 World Way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Los Angeles, CA 90045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Directions from LAX (4 Miles Away)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Take Sepulveda Boulevard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Slight Left on Lincoln Boulevard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Turn Right on </a:t>
            </a:r>
            <a:r>
              <a:rPr lang="en-US" sz="2000" dirty="0" err="1"/>
              <a:t>Maxella</a:t>
            </a:r>
            <a:r>
              <a:rPr lang="en-US" sz="2000" dirty="0"/>
              <a:t> Avenue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Hotel will be on the Right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46439-D3AC-43E7-8C66-31BF2D20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461" y="1264450"/>
            <a:ext cx="5737501" cy="4301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033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1D3F5B-6F46-44CF-ABD4-C3F416C1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3013"/>
            <a:ext cx="7772400" cy="1463040"/>
          </a:xfrm>
        </p:spPr>
        <p:txBody>
          <a:bodyPr/>
          <a:lstStyle/>
          <a:p>
            <a:pPr algn="ctr"/>
            <a:r>
              <a:rPr lang="en-US" b="1" dirty="0"/>
              <a:t>MEETING SPACE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8EBAC7-83AB-4A7E-B9C3-B4261AB04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Please contact Brandi Fisher (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brandi.fisher@eccma.org</a:t>
            </a:r>
            <a:r>
              <a:rPr lang="en-US" dirty="0"/>
              <a:t>) </a:t>
            </a:r>
          </a:p>
          <a:p>
            <a:pPr algn="ctr"/>
            <a:r>
              <a:rPr lang="en-US" dirty="0"/>
              <a:t>with your meeting room requests.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167F1-6901-469B-A1E7-FFBF6D25E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84" y="1141720"/>
            <a:ext cx="6645216" cy="3145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A303D-107E-4587-AD33-D532B9ABC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3" b="95688" l="7020" r="95944">
                        <a14:foregroundMark x1="28237" y1="3483" x2="7332" y2="3648"/>
                        <a14:foregroundMark x1="7332" y1="3648" x2="7332" y2="3648"/>
                        <a14:foregroundMark x1="7020" y1="71476" x2="6240" y2="82919"/>
                        <a14:foregroundMark x1="6240" y1="82919" x2="12637" y2="92206"/>
                        <a14:foregroundMark x1="12637" y1="92206" x2="75507" y2="96352"/>
                        <a14:foregroundMark x1="75507" y1="96352" x2="85023" y2="92206"/>
                        <a14:foregroundMark x1="85023" y1="92206" x2="92200" y2="83416"/>
                        <a14:foregroundMark x1="92200" y1="83416" x2="95944" y2="72637"/>
                        <a14:foregroundMark x1="95944" y1="72637" x2="89236" y2="63184"/>
                        <a14:foregroundMark x1="69891" y1="91542" x2="80031" y2="95688"/>
                        <a14:foregroundMark x1="80031" y1="95688" x2="85023" y2="93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708448"/>
            <a:ext cx="4630766" cy="43562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7B5F5C-B3A8-4C5C-8553-CBA2CC281A71}"/>
                  </a:ext>
                </a:extLst>
              </p14:cNvPr>
              <p14:cNvContentPartPr/>
              <p14:nvPr/>
            </p14:nvContentPartPr>
            <p14:xfrm>
              <a:off x="2142735" y="580755"/>
              <a:ext cx="182520" cy="45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7B5F5C-B3A8-4C5C-8553-CBA2CC281A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5095" y="544755"/>
                <a:ext cx="21816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40D2C9-8EF3-4756-B8D3-2BCE37BFBB1C}"/>
                  </a:ext>
                </a:extLst>
              </p14:cNvPr>
              <p14:cNvContentPartPr/>
              <p14:nvPr/>
            </p14:nvContentPartPr>
            <p14:xfrm>
              <a:off x="2399775" y="62827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40D2C9-8EF3-4756-B8D3-2BCE37BFBB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2135" y="59227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D9A6F6-428F-4D45-B92B-705D71DCA336}"/>
                  </a:ext>
                </a:extLst>
              </p14:cNvPr>
              <p14:cNvContentPartPr/>
              <p14:nvPr/>
            </p14:nvContentPartPr>
            <p14:xfrm>
              <a:off x="2323815" y="600195"/>
              <a:ext cx="239760" cy="47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D9A6F6-428F-4D45-B92B-705D71DCA3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6175" y="564555"/>
                <a:ext cx="2754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66BB2F-DA40-48F9-B400-51B1E19E7866}"/>
                  </a:ext>
                </a:extLst>
              </p14:cNvPr>
              <p14:cNvContentPartPr/>
              <p14:nvPr/>
            </p14:nvContentPartPr>
            <p14:xfrm>
              <a:off x="2179815" y="627195"/>
              <a:ext cx="201240" cy="423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66BB2F-DA40-48F9-B400-51B1E19E78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1815" y="591555"/>
                <a:ext cx="2368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167C6D-65D7-4102-8C5F-39C46B4A445B}"/>
                  </a:ext>
                </a:extLst>
              </p14:cNvPr>
              <p14:cNvContentPartPr/>
              <p14:nvPr/>
            </p14:nvContentPartPr>
            <p14:xfrm>
              <a:off x="528495" y="480315"/>
              <a:ext cx="1976400" cy="797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167C6D-65D7-4102-8C5F-39C46B4A44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5495" y="417343"/>
                <a:ext cx="2102040" cy="8686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95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0C88-AF57-444A-8EF5-838586AC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18D8-6173-4DA7-9C2A-649F57F79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Early Bird Registration</a:t>
            </a:r>
          </a:p>
          <a:p>
            <a:pPr algn="ctr"/>
            <a:r>
              <a:rPr lang="en-US" dirty="0"/>
              <a:t>On or Before October 1,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A1400-057C-43F6-B77F-C01AB8FF0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3063038"/>
            <a:ext cx="4754880" cy="7183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Full Meeting: $800 USD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Daily Participation: $235 USD Per 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1037E-15AF-419F-8F69-2CEB6084C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Regular Registration</a:t>
            </a:r>
          </a:p>
          <a:p>
            <a:pPr algn="ctr"/>
            <a:r>
              <a:rPr lang="en-US" dirty="0"/>
              <a:t>After October 1, 2019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A3D2C-82B0-40DB-8B88-21D474BBA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8" y="3063038"/>
            <a:ext cx="4754880" cy="7183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Full Meeting: $850 USD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Daily Participation: $250 USD Per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7590-B689-41A6-8161-847A0CE00133}"/>
              </a:ext>
            </a:extLst>
          </p:cNvPr>
          <p:cNvSpPr txBox="1"/>
          <p:nvPr/>
        </p:nvSpPr>
        <p:spPr>
          <a:xfrm>
            <a:off x="2321813" y="3990975"/>
            <a:ext cx="7548373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Monday - Thursday</a:t>
            </a:r>
            <a:r>
              <a:rPr lang="en-US" i="1" dirty="0"/>
              <a:t>: Includes breakfast, morning break, lunch, and afternoon break</a:t>
            </a:r>
          </a:p>
          <a:p>
            <a:pPr algn="ctr"/>
            <a:r>
              <a:rPr lang="en-US" b="1" i="1" dirty="0"/>
              <a:t>Friday</a:t>
            </a:r>
            <a:r>
              <a:rPr lang="en-US" i="1" dirty="0"/>
              <a:t>: Includes breakfast and morning break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1F6C86-6017-4303-A62B-1F8648EDEE8D}"/>
              </a:ext>
            </a:extLst>
          </p:cNvPr>
          <p:cNvSpPr txBox="1">
            <a:spLocks/>
          </p:cNvSpPr>
          <p:nvPr/>
        </p:nvSpPr>
        <p:spPr>
          <a:xfrm>
            <a:off x="3401568" y="4908739"/>
            <a:ext cx="475488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Social Event</a:t>
            </a:r>
          </a:p>
          <a:p>
            <a:pPr algn="ctr"/>
            <a:r>
              <a:rPr lang="en-US" dirty="0"/>
              <a:t>Wednesday, November 6, 2019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5BC7B09-F466-4727-A931-37CEA73FAEC3}"/>
              </a:ext>
            </a:extLst>
          </p:cNvPr>
          <p:cNvSpPr txBox="1">
            <a:spLocks/>
          </p:cNvSpPr>
          <p:nvPr/>
        </p:nvSpPr>
        <p:spPr>
          <a:xfrm>
            <a:off x="5160454" y="5757923"/>
            <a:ext cx="1237107" cy="39668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$70 USD</a:t>
            </a:r>
          </a:p>
        </p:txBody>
      </p:sp>
    </p:spTree>
    <p:extLst>
      <p:ext uri="{BB962C8B-B14F-4D97-AF65-F5344CB8AC3E}">
        <p14:creationId xmlns:p14="http://schemas.microsoft.com/office/powerpoint/2010/main" val="7448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DB85-359A-4F30-A5D8-BDF5409B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287A-126C-4412-8F3A-74DB47C2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560" y="1984909"/>
            <a:ext cx="475488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ECCMA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DF85E-97AA-4DCC-AD1F-C09305E8E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8560" y="2805863"/>
            <a:ext cx="4754880" cy="124226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2980 Linden Street, Suite E2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Bethlehem, PA 18017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USA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F6C6A-0771-4BA4-8843-F0D3FDD3F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18560" y="4381485"/>
            <a:ext cx="475488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Ms. Brandi Fisher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92FE-31A6-4965-BBAF-2198A43A5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18560" y="5204445"/>
            <a:ext cx="4754880" cy="12422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Email: </a:t>
            </a: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brandi.fisher@eccma.org</a:t>
            </a:r>
            <a:endParaRPr lang="en-US" sz="2800" dirty="0"/>
          </a:p>
          <a:p>
            <a:r>
              <a:rPr lang="en-US" sz="2800" dirty="0"/>
              <a:t>Phone: +1 610-861-5990</a:t>
            </a:r>
          </a:p>
        </p:txBody>
      </p:sp>
    </p:spTree>
    <p:extLst>
      <p:ext uri="{BB962C8B-B14F-4D97-AF65-F5344CB8AC3E}">
        <p14:creationId xmlns:p14="http://schemas.microsoft.com/office/powerpoint/2010/main" val="287980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AC07-38C7-4656-BC8A-B7A8EDFB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THINGS TO DO IN MARINA DEL 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D022D-2E97-42FC-91AF-F45924C0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1" y="2872359"/>
            <a:ext cx="6752843" cy="31093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Retail Shops, Department Stores, and Unique Boutiques: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Marina Marketplace - Adjacent to Hotel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Waterside - 0.8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Fisherman’s Village - 1.5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Runway Playa Vista Shopping Mall - 1.8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Abbot Kinney Boulevard - 2.5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Third Street Promenade - 4.2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Grove/Farmer’s Market - 10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Rodeo Drive Beverly Hills - 11 Miles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52A391-4334-4109-90A7-C993AD404D2E}"/>
              </a:ext>
            </a:extLst>
          </p:cNvPr>
          <p:cNvSpPr txBox="1">
            <a:spLocks/>
          </p:cNvSpPr>
          <p:nvPr/>
        </p:nvSpPr>
        <p:spPr>
          <a:xfrm>
            <a:off x="7929373" y="2872359"/>
            <a:ext cx="3824096" cy="268833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Beaches: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Venice Canals - 2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Playa del Rey Beach - 2.5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Venice Beach - 2.5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Santa Monica Beach &amp; Pier - 4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Dockweiler State Beach - 5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Manhattan Beach - 9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Malibu - 10 Miles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FE84-E71D-49CF-8234-D57F9E2D680C}"/>
              </a:ext>
            </a:extLst>
          </p:cNvPr>
          <p:cNvSpPr txBox="1"/>
          <p:nvPr/>
        </p:nvSpPr>
        <p:spPr>
          <a:xfrm>
            <a:off x="3040904" y="1884777"/>
            <a:ext cx="6110192" cy="400110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dirty="0">
                <a:ln w="0">
                  <a:solidFill>
                    <a:schemeClr val="accent1"/>
                  </a:solidFill>
                </a:ln>
                <a:noFill/>
              </a:rPr>
              <a:t>Hotel </a:t>
            </a:r>
            <a:r>
              <a:rPr lang="en-US" sz="2000" dirty="0" err="1">
                <a:ln w="0">
                  <a:solidFill>
                    <a:schemeClr val="accent1"/>
                  </a:solidFill>
                </a:ln>
                <a:noFill/>
              </a:rPr>
              <a:t>MdR</a:t>
            </a:r>
            <a:r>
              <a:rPr lang="en-US" sz="2000" dirty="0">
                <a:ln w="0">
                  <a:solidFill>
                    <a:schemeClr val="accent1"/>
                  </a:solidFill>
                </a:ln>
                <a:noFill/>
              </a:rPr>
              <a:t> is located less than a half-mile from the marina!</a:t>
            </a:r>
          </a:p>
        </p:txBody>
      </p:sp>
    </p:spTree>
    <p:extLst>
      <p:ext uri="{BB962C8B-B14F-4D97-AF65-F5344CB8AC3E}">
        <p14:creationId xmlns:p14="http://schemas.microsoft.com/office/powerpoint/2010/main" val="4101124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</TotalTime>
  <Words>432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Tw Cen MT</vt:lpstr>
      <vt:lpstr>Tw Cen MT Condensed</vt:lpstr>
      <vt:lpstr>Wingdings</vt:lpstr>
      <vt:lpstr>Wingdings 3</vt:lpstr>
      <vt:lpstr>Integral</vt:lpstr>
      <vt:lpstr> ISO/TC 184/SC 4 Meeting Sunday, November 3, 2019 - Friday, November 8, 2019 Marina del rey, California, USA </vt:lpstr>
      <vt:lpstr>Meeting location:  marina del rey, california</vt:lpstr>
      <vt:lpstr>Meeting venue: hotel mdr marina del rey</vt:lpstr>
      <vt:lpstr>HOTEL ACCOMMODATIONS</vt:lpstr>
      <vt:lpstr>Travel:  airport to meeting venue</vt:lpstr>
      <vt:lpstr>MEETING SPACE</vt:lpstr>
      <vt:lpstr>REGISTRATION</vt:lpstr>
      <vt:lpstr>Contact information</vt:lpstr>
      <vt:lpstr>THINGS TO DO IN MARINA DEL REY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ISO/TC 184/SC 4 Meeting Sunday, November 3, 2019 - Friday, November 8, 2019 Marina del rey, California, USA</dc:title>
  <dc:creator>Victoria Kondravy</dc:creator>
  <cp:lastModifiedBy>Peter Benson</cp:lastModifiedBy>
  <cp:revision>33</cp:revision>
  <dcterms:created xsi:type="dcterms:W3CDTF">2019-04-02T13:14:12Z</dcterms:created>
  <dcterms:modified xsi:type="dcterms:W3CDTF">2019-05-09T16:17:25Z</dcterms:modified>
</cp:coreProperties>
</file>