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E75B6"/>
    <a:srgbClr val="1D4999"/>
    <a:srgbClr val="5C7AAF"/>
    <a:srgbClr val="98A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9" autoAdjust="0"/>
    <p:restoredTop sz="93045" autoAdjust="0"/>
  </p:normalViewPr>
  <p:slideViewPr>
    <p:cSldViewPr snapToGrid="0">
      <p:cViewPr varScale="1">
        <p:scale>
          <a:sx n="121" d="100"/>
          <a:sy n="121" d="100"/>
        </p:scale>
        <p:origin x="108" y="17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9538C-852E-4F93-B503-5BD9AF3FFB6A}" type="datetimeFigureOut">
              <a:rPr lang="ko-KR" altLang="en-US" smtClean="0"/>
              <a:t>2019-04-13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5DBE0-44B1-4C60-9CB0-0184F17A36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2924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/>
          <p:cNvPicPr>
            <a:picLocks noChangeAspect="1"/>
          </p:cNvPicPr>
          <p:nvPr userDrawn="1"/>
        </p:nvPicPr>
        <p:blipFill rotWithShape="1">
          <a:blip r:embed="rId2"/>
          <a:srcRect l="-112" r="24102" b="2330"/>
          <a:stretch/>
        </p:blipFill>
        <p:spPr>
          <a:xfrm>
            <a:off x="6573078" y="3176689"/>
            <a:ext cx="5511475" cy="416583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 userDrawn="1"/>
        </p:nvPicPr>
        <p:blipFill rotWithShape="1">
          <a:blip r:embed="rId2"/>
          <a:srcRect r="53755" b="2667"/>
          <a:stretch/>
        </p:blipFill>
        <p:spPr>
          <a:xfrm>
            <a:off x="106015" y="3185350"/>
            <a:ext cx="3294822" cy="407922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 userDrawn="1"/>
        </p:nvPicPr>
        <p:blipFill rotWithShape="1">
          <a:blip r:embed="rId2"/>
          <a:srcRect r="53755" b="2667"/>
          <a:stretch/>
        </p:blipFill>
        <p:spPr>
          <a:xfrm>
            <a:off x="3349486" y="3185350"/>
            <a:ext cx="3294822" cy="407922"/>
          </a:xfrm>
          <a:prstGeom prst="rect">
            <a:avLst/>
          </a:prstGeom>
        </p:spPr>
      </p:pic>
      <p:sp>
        <p:nvSpPr>
          <p:cNvPr id="4" name="날짜 개체 틀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DEA1851B-6D8F-4DBE-AAF9-E7D550F8587A}" type="datetimeFigureOut">
              <a:rPr lang="ko-KR" altLang="en-US" smtClean="0"/>
              <a:t>2019-04-13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08E1FB5D-C3E9-47BE-B66D-F70688E3478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모서리가 둥근 직사각형 6"/>
          <p:cNvSpPr/>
          <p:nvPr userDrawn="1"/>
        </p:nvSpPr>
        <p:spPr>
          <a:xfrm>
            <a:off x="0" y="891071"/>
            <a:ext cx="12192000" cy="634448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/>
          </a:p>
        </p:txBody>
      </p:sp>
      <p:sp>
        <p:nvSpPr>
          <p:cNvPr id="2" name="제목 1"/>
          <p:cNvSpPr>
            <a:spLocks noGrp="1"/>
          </p:cNvSpPr>
          <p:nvPr userDrawn="1"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 userDrawn="1"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13719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1851B-6D8F-4DBE-AAF9-E7D550F8587A}" type="datetimeFigureOut">
              <a:rPr lang="ko-KR" altLang="en-US" smtClean="0"/>
              <a:t>2019-04-13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FB5D-C3E9-47BE-B66D-F70688E347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9862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1851B-6D8F-4DBE-AAF9-E7D550F8587A}" type="datetimeFigureOut">
              <a:rPr lang="ko-KR" altLang="en-US" smtClean="0"/>
              <a:t>2019-04-13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FB5D-C3E9-47BE-B66D-F70688E347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9418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1851B-6D8F-4DBE-AAF9-E7D550F8587A}" type="datetimeFigureOut">
              <a:rPr lang="ko-KR" altLang="en-US" smtClean="0"/>
              <a:t>2019-04-13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FB5D-C3E9-47BE-B66D-F70688E347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2439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그룹 13"/>
          <p:cNvGrpSpPr/>
          <p:nvPr userDrawn="1"/>
        </p:nvGrpSpPr>
        <p:grpSpPr>
          <a:xfrm>
            <a:off x="724176" y="4182241"/>
            <a:ext cx="10730950" cy="416583"/>
            <a:chOff x="1096616" y="-913540"/>
            <a:chExt cx="10730950" cy="416583"/>
          </a:xfrm>
        </p:grpSpPr>
        <p:pic>
          <p:nvPicPr>
            <p:cNvPr id="15" name="그림 14"/>
            <p:cNvPicPr>
              <a:picLocks noChangeAspect="1"/>
            </p:cNvPicPr>
            <p:nvPr userDrawn="1"/>
          </p:nvPicPr>
          <p:blipFill rotWithShape="1">
            <a:blip r:embed="rId2"/>
            <a:srcRect l="-112" r="41307" b="2330"/>
            <a:stretch/>
          </p:blipFill>
          <p:spPr>
            <a:xfrm>
              <a:off x="7563679" y="-913540"/>
              <a:ext cx="4263887" cy="416583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 userDrawn="1"/>
          </p:nvPicPr>
          <p:blipFill rotWithShape="1">
            <a:blip r:embed="rId2"/>
            <a:srcRect r="53755" b="2667"/>
            <a:stretch/>
          </p:blipFill>
          <p:spPr>
            <a:xfrm>
              <a:off x="1096616" y="-904879"/>
              <a:ext cx="3294822" cy="407922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 userDrawn="1"/>
          </p:nvPicPr>
          <p:blipFill rotWithShape="1">
            <a:blip r:embed="rId2"/>
            <a:srcRect r="53755" b="2667"/>
            <a:stretch/>
          </p:blipFill>
          <p:spPr>
            <a:xfrm>
              <a:off x="4340087" y="-904879"/>
              <a:ext cx="3294822" cy="407922"/>
            </a:xfrm>
            <a:prstGeom prst="rect">
              <a:avLst/>
            </a:prstGeom>
          </p:spPr>
        </p:pic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1851B-6D8F-4DBE-AAF9-E7D550F8587A}" type="datetimeFigureOut">
              <a:rPr lang="ko-KR" altLang="en-US" smtClean="0"/>
              <a:t>2019-04-13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FB5D-C3E9-47BE-B66D-F70688E3478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모서리가 둥근 직사각형 6"/>
          <p:cNvSpPr/>
          <p:nvPr userDrawn="1"/>
        </p:nvSpPr>
        <p:spPr>
          <a:xfrm>
            <a:off x="0" y="914476"/>
            <a:ext cx="12192000" cy="652464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475408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1851B-6D8F-4DBE-AAF9-E7D550F8587A}" type="datetimeFigureOut">
              <a:rPr lang="ko-KR" altLang="en-US" smtClean="0"/>
              <a:t>2019-04-13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FB5D-C3E9-47BE-B66D-F70688E347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530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85407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1" y="131540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8200" y="213931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0613" y="131540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0612" y="213931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1851B-6D8F-4DBE-AAF9-E7D550F8587A}" type="datetimeFigureOut">
              <a:rPr lang="ko-KR" altLang="en-US" smtClean="0"/>
              <a:t>2019-04-13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FB5D-C3E9-47BE-B66D-F70688E347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4040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1851B-6D8F-4DBE-AAF9-E7D550F8587A}" type="datetimeFigureOut">
              <a:rPr lang="ko-KR" altLang="en-US" smtClean="0"/>
              <a:t>2019-04-13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FB5D-C3E9-47BE-B66D-F70688E347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590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1851B-6D8F-4DBE-AAF9-E7D550F8587A}" type="datetimeFigureOut">
              <a:rPr lang="ko-KR" altLang="en-US" smtClean="0"/>
              <a:t>2019-04-13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FB5D-C3E9-47BE-B66D-F70688E3478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모서리가 둥근 직사각형 5"/>
          <p:cNvSpPr/>
          <p:nvPr userDrawn="1"/>
        </p:nvSpPr>
        <p:spPr>
          <a:xfrm>
            <a:off x="0" y="970653"/>
            <a:ext cx="12192000" cy="550034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328259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1851B-6D8F-4DBE-AAF9-E7D550F8587A}" type="datetimeFigureOut">
              <a:rPr lang="ko-KR" altLang="en-US" smtClean="0"/>
              <a:t>2019-04-13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FB5D-C3E9-47BE-B66D-F70688E347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870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1851B-6D8F-4DBE-AAF9-E7D550F8587A}" type="datetimeFigureOut">
              <a:rPr lang="ko-KR" altLang="en-US" smtClean="0"/>
              <a:t>2019-04-13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FB5D-C3E9-47BE-B66D-F70688E347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159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/>
          <p:cNvPicPr>
            <a:picLocks noChangeAspect="1"/>
          </p:cNvPicPr>
          <p:nvPr userDrawn="1"/>
        </p:nvPicPr>
        <p:blipFill rotWithShape="1">
          <a:blip r:embed="rId13"/>
          <a:srcRect l="-111" r="37670" b="2330"/>
          <a:stretch/>
        </p:blipFill>
        <p:spPr>
          <a:xfrm>
            <a:off x="7089913" y="938575"/>
            <a:ext cx="4527572" cy="416583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 userDrawn="1"/>
        </p:nvPicPr>
        <p:blipFill rotWithShape="1">
          <a:blip r:embed="rId13"/>
          <a:srcRect r="53755" b="2667"/>
          <a:stretch/>
        </p:blipFill>
        <p:spPr>
          <a:xfrm>
            <a:off x="622850" y="947236"/>
            <a:ext cx="3294822" cy="407922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 userDrawn="1"/>
        </p:nvPicPr>
        <p:blipFill rotWithShape="1">
          <a:blip r:embed="rId13"/>
          <a:srcRect r="53755" b="2667"/>
          <a:stretch/>
        </p:blipFill>
        <p:spPr>
          <a:xfrm>
            <a:off x="3866321" y="947236"/>
            <a:ext cx="3294822" cy="407922"/>
          </a:xfrm>
          <a:prstGeom prst="rect">
            <a:avLst/>
          </a:prstGeom>
        </p:spPr>
      </p:pic>
      <p:sp>
        <p:nvSpPr>
          <p:cNvPr id="2" name="제목 개체 틀 1"/>
          <p:cNvSpPr>
            <a:spLocks noGrp="1"/>
          </p:cNvSpPr>
          <p:nvPr userDrawn="1">
            <p:ph type="title"/>
          </p:nvPr>
        </p:nvSpPr>
        <p:spPr>
          <a:xfrm>
            <a:off x="838200" y="365127"/>
            <a:ext cx="10515600" cy="8058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 userDrawn="1">
            <p:ph type="body" idx="1"/>
          </p:nvPr>
        </p:nvSpPr>
        <p:spPr>
          <a:xfrm>
            <a:off x="838200" y="1453830"/>
            <a:ext cx="10515600" cy="4979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 userDrawn="1">
            <p:ph type="dt" sz="half" idx="2"/>
          </p:nvPr>
        </p:nvSpPr>
        <p:spPr>
          <a:xfrm>
            <a:off x="838200" y="6558684"/>
            <a:ext cx="2743200" cy="2483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1851B-6D8F-4DBE-AAF9-E7D550F8587A}" type="datetimeFigureOut">
              <a:rPr lang="ko-KR" altLang="en-US" smtClean="0"/>
              <a:pPr/>
              <a:t>2019-04-13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 userDrawn="1">
            <p:ph type="ftr" sz="quarter" idx="3"/>
          </p:nvPr>
        </p:nvSpPr>
        <p:spPr>
          <a:xfrm>
            <a:off x="4038600" y="6558684"/>
            <a:ext cx="4114800" cy="2483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 userDrawn="1">
            <p:ph type="sldNum" sz="quarter" idx="4"/>
          </p:nvPr>
        </p:nvSpPr>
        <p:spPr>
          <a:xfrm>
            <a:off x="8610600" y="6558684"/>
            <a:ext cx="2743200" cy="2483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1FB5D-C3E9-47BE-B66D-F70688E347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255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1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75000"/>
          </a:schemeClr>
        </a:buClr>
        <a:buSzPct val="85000"/>
        <a:buFont typeface="맑은 고딕" panose="020B0503020000020004" pitchFamily="50" charset="-127"/>
        <a:buChar char="▣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800080" indent="-342891" algn="l" defTabSz="914377" rtl="0" eaLnBrk="1" latinLnBrk="1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SzPct val="85000"/>
        <a:buFont typeface="맑은 고딕" panose="020B0503020000020004" pitchFamily="50" charset="-127"/>
        <a:buChar char="▶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1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1" hangingPunct="1">
        <a:lnSpc>
          <a:spcPct val="90000"/>
        </a:lnSpc>
        <a:spcBef>
          <a:spcPts val="500"/>
        </a:spcBef>
        <a:buFont typeface="맑은 고딕" panose="020B0503020000020004" pitchFamily="50" charset="-127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ABFD5C10-E73E-4674-A3FB-83AC8AA507A1}"/>
              </a:ext>
            </a:extLst>
          </p:cNvPr>
          <p:cNvSpPr/>
          <p:nvPr/>
        </p:nvSpPr>
        <p:spPr>
          <a:xfrm>
            <a:off x="64170" y="208547"/>
            <a:ext cx="3834063" cy="4331369"/>
          </a:xfrm>
          <a:prstGeom prst="round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Type 1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12EF741B-4337-48D1-9F29-811F61DBC936}"/>
              </a:ext>
            </a:extLst>
          </p:cNvPr>
          <p:cNvSpPr/>
          <p:nvPr/>
        </p:nvSpPr>
        <p:spPr>
          <a:xfrm>
            <a:off x="4178968" y="208546"/>
            <a:ext cx="3834063" cy="4331369"/>
          </a:xfrm>
          <a:prstGeom prst="round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Type 2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7DFDA24A-25CC-4857-BB01-FE68C14AE5A6}"/>
              </a:ext>
            </a:extLst>
          </p:cNvPr>
          <p:cNvSpPr/>
          <p:nvPr/>
        </p:nvSpPr>
        <p:spPr>
          <a:xfrm>
            <a:off x="8293767" y="208547"/>
            <a:ext cx="3834063" cy="4331369"/>
          </a:xfrm>
          <a:prstGeom prst="round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Type 3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BA70D53B-F792-4AD3-994D-C8A55BEA6861}"/>
              </a:ext>
            </a:extLst>
          </p:cNvPr>
          <p:cNvSpPr/>
          <p:nvPr/>
        </p:nvSpPr>
        <p:spPr>
          <a:xfrm>
            <a:off x="64170" y="2824227"/>
            <a:ext cx="3742251" cy="117919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altLang="ko-K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lang="ko-KR" altLang="en-US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Manufacturing Entity (PME)</a:t>
            </a: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5CED6244-C506-4715-9B7A-09D994B453D9}"/>
              </a:ext>
            </a:extLst>
          </p:cNvPr>
          <p:cNvSpPr/>
          <p:nvPr/>
        </p:nvSpPr>
        <p:spPr>
          <a:xfrm>
            <a:off x="914139" y="2457447"/>
            <a:ext cx="1886953" cy="428485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>
                <a:solidFill>
                  <a:schemeClr val="tx1"/>
                </a:solidFill>
              </a:rPr>
              <a:t>MTConnect</a:t>
            </a:r>
            <a:r>
              <a:rPr lang="en-US" altLang="ko-KR" sz="1400" b="1" dirty="0">
                <a:solidFill>
                  <a:schemeClr val="tx1"/>
                </a:solidFill>
              </a:rPr>
              <a:t> agent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66FACD98-7CAA-463B-8994-49E36992B413}"/>
              </a:ext>
            </a:extLst>
          </p:cNvPr>
          <p:cNvSpPr/>
          <p:nvPr/>
        </p:nvSpPr>
        <p:spPr>
          <a:xfrm>
            <a:off x="306668" y="1042658"/>
            <a:ext cx="3212526" cy="649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Twin Core</a:t>
            </a:r>
            <a:endParaRPr lang="en-US" altLang="ko-KR" sz="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DC479432-C3ED-4A21-8D00-F14B5F490CAD}"/>
              </a:ext>
            </a:extLst>
          </p:cNvPr>
          <p:cNvSpPr/>
          <p:nvPr/>
        </p:nvSpPr>
        <p:spPr>
          <a:xfrm>
            <a:off x="913535" y="1567411"/>
            <a:ext cx="1902624" cy="428485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>
                <a:solidFill>
                  <a:schemeClr val="tx1"/>
                </a:solidFill>
              </a:rPr>
              <a:t>MTConnect</a:t>
            </a:r>
            <a:r>
              <a:rPr lang="en-US" altLang="ko-KR" sz="1400" b="1" dirty="0">
                <a:solidFill>
                  <a:schemeClr val="tx1"/>
                </a:solidFill>
              </a:rPr>
              <a:t> client</a:t>
            </a:r>
          </a:p>
        </p:txBody>
      </p: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30A1E299-6797-4937-94A0-34910E4D1CE5}"/>
              </a:ext>
            </a:extLst>
          </p:cNvPr>
          <p:cNvCxnSpPr>
            <a:stCxn id="17" idx="2"/>
            <a:endCxn id="15" idx="0"/>
          </p:cNvCxnSpPr>
          <p:nvPr/>
        </p:nvCxnSpPr>
        <p:spPr>
          <a:xfrm flipH="1">
            <a:off x="1857616" y="1995896"/>
            <a:ext cx="7231" cy="46155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638266FC-E665-4A29-A4D7-A2BD16153A8D}"/>
              </a:ext>
            </a:extLst>
          </p:cNvPr>
          <p:cNvSpPr/>
          <p:nvPr/>
        </p:nvSpPr>
        <p:spPr>
          <a:xfrm>
            <a:off x="4202167" y="2824227"/>
            <a:ext cx="1764105" cy="117919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altLang="ko-K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lang="ko-KR" altLang="en-US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Manufacturing Entity (PME)</a:t>
            </a: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931336B0-5FFE-4437-B98F-BCDFBF01C3D3}"/>
              </a:ext>
            </a:extLst>
          </p:cNvPr>
          <p:cNvSpPr/>
          <p:nvPr/>
        </p:nvSpPr>
        <p:spPr>
          <a:xfrm>
            <a:off x="6114949" y="2824227"/>
            <a:ext cx="1764105" cy="117919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altLang="ko-K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lang="ko-KR" altLang="en-US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Manufacturing Entity (PME)</a:t>
            </a:r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11BBFE9C-30EB-4C6B-8104-97A6F1B2E885}"/>
              </a:ext>
            </a:extLst>
          </p:cNvPr>
          <p:cNvSpPr/>
          <p:nvPr/>
        </p:nvSpPr>
        <p:spPr>
          <a:xfrm>
            <a:off x="4225366" y="2471141"/>
            <a:ext cx="1764105" cy="428485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>
                <a:solidFill>
                  <a:schemeClr val="tx1"/>
                </a:solidFill>
              </a:rPr>
              <a:t>MTConnect</a:t>
            </a:r>
            <a:r>
              <a:rPr lang="en-US" altLang="ko-KR" sz="1400" b="1" dirty="0">
                <a:solidFill>
                  <a:schemeClr val="tx1"/>
                </a:solidFill>
              </a:rPr>
              <a:t> agent</a:t>
            </a: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CD65EC17-ABD7-4E45-A91B-D9C884B2DCC1}"/>
              </a:ext>
            </a:extLst>
          </p:cNvPr>
          <p:cNvSpPr/>
          <p:nvPr/>
        </p:nvSpPr>
        <p:spPr>
          <a:xfrm>
            <a:off x="4444665" y="1042658"/>
            <a:ext cx="3212526" cy="649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Twin Core</a:t>
            </a:r>
            <a:endParaRPr lang="en-US" altLang="ko-KR" sz="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사각형: 둥근 모서리 25">
            <a:extLst>
              <a:ext uri="{FF2B5EF4-FFF2-40B4-BE49-F238E27FC236}">
                <a16:creationId xmlns:a16="http://schemas.microsoft.com/office/drawing/2014/main" id="{522CD2B9-7E49-4950-B211-9BF7B2F81830}"/>
              </a:ext>
            </a:extLst>
          </p:cNvPr>
          <p:cNvSpPr/>
          <p:nvPr/>
        </p:nvSpPr>
        <p:spPr>
          <a:xfrm>
            <a:off x="5051532" y="1567411"/>
            <a:ext cx="1902624" cy="428485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>
                <a:solidFill>
                  <a:schemeClr val="tx1"/>
                </a:solidFill>
              </a:rPr>
              <a:t>MTConnect</a:t>
            </a:r>
            <a:r>
              <a:rPr lang="en-US" altLang="ko-KR" sz="1400" b="1" dirty="0">
                <a:solidFill>
                  <a:schemeClr val="tx1"/>
                </a:solidFill>
              </a:rPr>
              <a:t> client</a:t>
            </a:r>
          </a:p>
        </p:txBody>
      </p: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7CF07188-FEBC-4924-9B5F-8C798FEEB87A}"/>
              </a:ext>
            </a:extLst>
          </p:cNvPr>
          <p:cNvCxnSpPr>
            <a:cxnSpLocks/>
            <a:stCxn id="26" idx="2"/>
            <a:endCxn id="24" idx="0"/>
          </p:cNvCxnSpPr>
          <p:nvPr/>
        </p:nvCxnSpPr>
        <p:spPr>
          <a:xfrm flipH="1">
            <a:off x="5107419" y="1995896"/>
            <a:ext cx="895425" cy="47524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" name="그림 29">
            <a:extLst>
              <a:ext uri="{FF2B5EF4-FFF2-40B4-BE49-F238E27FC236}">
                <a16:creationId xmlns:a16="http://schemas.microsoft.com/office/drawing/2014/main" id="{42226344-3229-4911-B969-4272CF6A7DF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1423" y="3199976"/>
            <a:ext cx="950460" cy="842741"/>
          </a:xfrm>
          <a:prstGeom prst="rect">
            <a:avLst/>
          </a:prstGeom>
        </p:spPr>
      </p:pic>
      <p:pic>
        <p:nvPicPr>
          <p:cNvPr id="31" name="그림 30">
            <a:extLst>
              <a:ext uri="{FF2B5EF4-FFF2-40B4-BE49-F238E27FC236}">
                <a16:creationId xmlns:a16="http://schemas.microsoft.com/office/drawing/2014/main" id="{E45C8B20-432E-4F03-A639-35D9481001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7460" y="3307905"/>
            <a:ext cx="626881" cy="626881"/>
          </a:xfrm>
          <a:prstGeom prst="rect">
            <a:avLst/>
          </a:prstGeom>
        </p:spPr>
      </p:pic>
      <p:pic>
        <p:nvPicPr>
          <p:cNvPr id="32" name="그림 31">
            <a:extLst>
              <a:ext uri="{FF2B5EF4-FFF2-40B4-BE49-F238E27FC236}">
                <a16:creationId xmlns:a16="http://schemas.microsoft.com/office/drawing/2014/main" id="{C421D129-9619-4D3E-8340-823E6D350B9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63898" y="3465473"/>
            <a:ext cx="950460" cy="842741"/>
          </a:xfrm>
          <a:prstGeom prst="rect">
            <a:avLst/>
          </a:prstGeom>
        </p:spPr>
      </p:pic>
      <p:pic>
        <p:nvPicPr>
          <p:cNvPr id="33" name="그림 32">
            <a:extLst>
              <a:ext uri="{FF2B5EF4-FFF2-40B4-BE49-F238E27FC236}">
                <a16:creationId xmlns:a16="http://schemas.microsoft.com/office/drawing/2014/main" id="{257F92A5-6430-4F73-B72B-D8F20FE1E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4765" y="3573402"/>
            <a:ext cx="626881" cy="626881"/>
          </a:xfrm>
          <a:prstGeom prst="rect">
            <a:avLst/>
          </a:prstGeom>
        </p:spPr>
      </p:pic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ED1C54B7-BE22-4281-A896-DFCBD2E89167}"/>
              </a:ext>
            </a:extLst>
          </p:cNvPr>
          <p:cNvSpPr/>
          <p:nvPr/>
        </p:nvSpPr>
        <p:spPr>
          <a:xfrm>
            <a:off x="6176152" y="2441708"/>
            <a:ext cx="1764105" cy="428485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>
                <a:solidFill>
                  <a:schemeClr val="tx1"/>
                </a:solidFill>
              </a:rPr>
              <a:t>MTConnect</a:t>
            </a:r>
            <a:r>
              <a:rPr lang="en-US" altLang="ko-KR" sz="1400" b="1" dirty="0">
                <a:solidFill>
                  <a:schemeClr val="tx1"/>
                </a:solidFill>
              </a:rPr>
              <a:t> agent</a:t>
            </a:r>
          </a:p>
        </p:txBody>
      </p: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E75E25DB-3F24-496B-AEFB-2316EAA8FB88}"/>
              </a:ext>
            </a:extLst>
          </p:cNvPr>
          <p:cNvCxnSpPr>
            <a:cxnSpLocks/>
            <a:stCxn id="26" idx="2"/>
            <a:endCxn id="38" idx="0"/>
          </p:cNvCxnSpPr>
          <p:nvPr/>
        </p:nvCxnSpPr>
        <p:spPr>
          <a:xfrm>
            <a:off x="6002844" y="1995896"/>
            <a:ext cx="1055361" cy="4458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26BA9FEB-EEF1-4F5F-9EFD-1A967AEEE4AA}"/>
              </a:ext>
            </a:extLst>
          </p:cNvPr>
          <p:cNvSpPr/>
          <p:nvPr/>
        </p:nvSpPr>
        <p:spPr>
          <a:xfrm>
            <a:off x="8360399" y="2853660"/>
            <a:ext cx="1764105" cy="117919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altLang="ko-K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lang="ko-KR" altLang="en-US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Manufacturing Entity (PME)</a:t>
            </a:r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2FAF6406-B981-486D-80F3-3DE39F25242B}"/>
              </a:ext>
            </a:extLst>
          </p:cNvPr>
          <p:cNvSpPr/>
          <p:nvPr/>
        </p:nvSpPr>
        <p:spPr>
          <a:xfrm>
            <a:off x="10273181" y="2853660"/>
            <a:ext cx="1764105" cy="117919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altLang="ko-K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lang="ko-KR" altLang="en-US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Manufacturing Entity (PME)</a:t>
            </a:r>
          </a:p>
        </p:txBody>
      </p:sp>
      <p:sp>
        <p:nvSpPr>
          <p:cNvPr id="44" name="사각형: 둥근 모서리 43">
            <a:extLst>
              <a:ext uri="{FF2B5EF4-FFF2-40B4-BE49-F238E27FC236}">
                <a16:creationId xmlns:a16="http://schemas.microsoft.com/office/drawing/2014/main" id="{F6B1477D-822D-49A3-99F0-51581D526A55}"/>
              </a:ext>
            </a:extLst>
          </p:cNvPr>
          <p:cNvSpPr/>
          <p:nvPr/>
        </p:nvSpPr>
        <p:spPr>
          <a:xfrm>
            <a:off x="8383598" y="2500574"/>
            <a:ext cx="1764105" cy="428485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>
                <a:solidFill>
                  <a:schemeClr val="tx1"/>
                </a:solidFill>
              </a:rPr>
              <a:t>MTConnect</a:t>
            </a:r>
            <a:r>
              <a:rPr lang="en-US" altLang="ko-KR" sz="1400" b="1" dirty="0">
                <a:solidFill>
                  <a:schemeClr val="tx1"/>
                </a:solidFill>
              </a:rPr>
              <a:t> agent</a:t>
            </a: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949BFEDE-4D46-43E6-8A7C-5A5C3C9ABEF4}"/>
              </a:ext>
            </a:extLst>
          </p:cNvPr>
          <p:cNvSpPr/>
          <p:nvPr/>
        </p:nvSpPr>
        <p:spPr>
          <a:xfrm>
            <a:off x="8602897" y="1072091"/>
            <a:ext cx="3220135" cy="649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Twin Core</a:t>
            </a:r>
            <a:endParaRPr lang="en-US" altLang="ko-KR" sz="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사각형: 둥근 모서리 45">
            <a:extLst>
              <a:ext uri="{FF2B5EF4-FFF2-40B4-BE49-F238E27FC236}">
                <a16:creationId xmlns:a16="http://schemas.microsoft.com/office/drawing/2014/main" id="{FACA662B-3608-458D-B814-39AAF3AC56E0}"/>
              </a:ext>
            </a:extLst>
          </p:cNvPr>
          <p:cNvSpPr/>
          <p:nvPr/>
        </p:nvSpPr>
        <p:spPr>
          <a:xfrm>
            <a:off x="8671344" y="1567410"/>
            <a:ext cx="1188614" cy="428485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>
                <a:solidFill>
                  <a:schemeClr val="tx1"/>
                </a:solidFill>
              </a:rPr>
              <a:t>MTConnect</a:t>
            </a:r>
            <a:r>
              <a:rPr lang="en-US" altLang="ko-KR" sz="1400" b="1" dirty="0">
                <a:solidFill>
                  <a:schemeClr val="tx1"/>
                </a:solidFill>
              </a:rPr>
              <a:t> client</a:t>
            </a:r>
          </a:p>
        </p:txBody>
      </p:sp>
      <p:cxnSp>
        <p:nvCxnSpPr>
          <p:cNvPr id="47" name="직선 연결선 46">
            <a:extLst>
              <a:ext uri="{FF2B5EF4-FFF2-40B4-BE49-F238E27FC236}">
                <a16:creationId xmlns:a16="http://schemas.microsoft.com/office/drawing/2014/main" id="{ECDD77D9-BBAA-4AB8-A4B9-4B8C3469F186}"/>
              </a:ext>
            </a:extLst>
          </p:cNvPr>
          <p:cNvCxnSpPr>
            <a:cxnSpLocks/>
            <a:stCxn id="46" idx="2"/>
            <a:endCxn id="44" idx="0"/>
          </p:cNvCxnSpPr>
          <p:nvPr/>
        </p:nvCxnSpPr>
        <p:spPr>
          <a:xfrm>
            <a:off x="9265651" y="1995895"/>
            <a:ext cx="0" cy="5046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8" name="그림 47">
            <a:extLst>
              <a:ext uri="{FF2B5EF4-FFF2-40B4-BE49-F238E27FC236}">
                <a16:creationId xmlns:a16="http://schemas.microsoft.com/office/drawing/2014/main" id="{E24A44FC-E10D-4A47-BA17-A8AE50AD3C8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822130" y="3494906"/>
            <a:ext cx="950460" cy="842741"/>
          </a:xfrm>
          <a:prstGeom prst="rect">
            <a:avLst/>
          </a:prstGeom>
        </p:spPr>
      </p:pic>
      <p:pic>
        <p:nvPicPr>
          <p:cNvPr id="49" name="그림 48">
            <a:extLst>
              <a:ext uri="{FF2B5EF4-FFF2-40B4-BE49-F238E27FC236}">
                <a16:creationId xmlns:a16="http://schemas.microsoft.com/office/drawing/2014/main" id="{0B5EE4C2-D7F4-4C53-9222-B331904FDC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02997" y="3602835"/>
            <a:ext cx="626881" cy="626881"/>
          </a:xfrm>
          <a:prstGeom prst="rect">
            <a:avLst/>
          </a:prstGeom>
        </p:spPr>
      </p:pic>
      <p:sp>
        <p:nvSpPr>
          <p:cNvPr id="50" name="사각형: 둥근 모서리 49">
            <a:extLst>
              <a:ext uri="{FF2B5EF4-FFF2-40B4-BE49-F238E27FC236}">
                <a16:creationId xmlns:a16="http://schemas.microsoft.com/office/drawing/2014/main" id="{F8B0EC9C-7FD0-41BD-9A52-B1205F237068}"/>
              </a:ext>
            </a:extLst>
          </p:cNvPr>
          <p:cNvSpPr/>
          <p:nvPr/>
        </p:nvSpPr>
        <p:spPr>
          <a:xfrm>
            <a:off x="10334384" y="2471141"/>
            <a:ext cx="1764105" cy="428485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>
                <a:solidFill>
                  <a:schemeClr val="tx1"/>
                </a:solidFill>
              </a:rPr>
              <a:t>MTConnect</a:t>
            </a:r>
            <a:r>
              <a:rPr lang="en-US" altLang="ko-KR" sz="1400" b="1" dirty="0">
                <a:solidFill>
                  <a:schemeClr val="tx1"/>
                </a:solidFill>
              </a:rPr>
              <a:t> agent</a:t>
            </a:r>
          </a:p>
        </p:txBody>
      </p:sp>
      <p:cxnSp>
        <p:nvCxnSpPr>
          <p:cNvPr id="51" name="직선 연결선 50">
            <a:extLst>
              <a:ext uri="{FF2B5EF4-FFF2-40B4-BE49-F238E27FC236}">
                <a16:creationId xmlns:a16="http://schemas.microsoft.com/office/drawing/2014/main" id="{9E0732FB-6859-45E1-92EF-6C9A06975524}"/>
              </a:ext>
            </a:extLst>
          </p:cNvPr>
          <p:cNvCxnSpPr>
            <a:cxnSpLocks/>
            <a:stCxn id="58" idx="2"/>
            <a:endCxn id="50" idx="0"/>
          </p:cNvCxnSpPr>
          <p:nvPr/>
        </p:nvCxnSpPr>
        <p:spPr>
          <a:xfrm>
            <a:off x="11216436" y="1982174"/>
            <a:ext cx="1" cy="48896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사각형: 둥근 모서리 57">
            <a:extLst>
              <a:ext uri="{FF2B5EF4-FFF2-40B4-BE49-F238E27FC236}">
                <a16:creationId xmlns:a16="http://schemas.microsoft.com/office/drawing/2014/main" id="{49F1E86D-70BF-4544-AA32-FA32E1C95482}"/>
              </a:ext>
            </a:extLst>
          </p:cNvPr>
          <p:cNvSpPr/>
          <p:nvPr/>
        </p:nvSpPr>
        <p:spPr>
          <a:xfrm>
            <a:off x="10622129" y="1553689"/>
            <a:ext cx="1188614" cy="428485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>
                <a:solidFill>
                  <a:schemeClr val="tx1"/>
                </a:solidFill>
              </a:rPr>
              <a:t>MTConnect</a:t>
            </a:r>
            <a:r>
              <a:rPr lang="en-US" altLang="ko-KR" sz="1400" b="1" dirty="0">
                <a:solidFill>
                  <a:schemeClr val="tx1"/>
                </a:solidFill>
              </a:rPr>
              <a:t> client</a:t>
            </a:r>
          </a:p>
        </p:txBody>
      </p:sp>
      <p:sp>
        <p:nvSpPr>
          <p:cNvPr id="65" name="사각형: 둥근 모서리 64">
            <a:extLst>
              <a:ext uri="{FF2B5EF4-FFF2-40B4-BE49-F238E27FC236}">
                <a16:creationId xmlns:a16="http://schemas.microsoft.com/office/drawing/2014/main" id="{96A11153-37D5-4444-BB86-D07D782D7333}"/>
              </a:ext>
            </a:extLst>
          </p:cNvPr>
          <p:cNvSpPr/>
          <p:nvPr/>
        </p:nvSpPr>
        <p:spPr>
          <a:xfrm>
            <a:off x="250967" y="4792601"/>
            <a:ext cx="11491853" cy="1996214"/>
          </a:xfrm>
          <a:prstGeom prst="round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Type 4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1" name="직사각형 90">
            <a:extLst>
              <a:ext uri="{FF2B5EF4-FFF2-40B4-BE49-F238E27FC236}">
                <a16:creationId xmlns:a16="http://schemas.microsoft.com/office/drawing/2014/main" id="{5AAC0E25-45F6-4EEF-BD7E-027AE86072C6}"/>
              </a:ext>
            </a:extLst>
          </p:cNvPr>
          <p:cNvSpPr/>
          <p:nvPr/>
        </p:nvSpPr>
        <p:spPr>
          <a:xfrm>
            <a:off x="631061" y="5494339"/>
            <a:ext cx="1764105" cy="92357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altLang="ko-K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lang="ko-KR" altLang="en-US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Manufacturing Entity (PME)</a:t>
            </a:r>
          </a:p>
        </p:txBody>
      </p:sp>
      <p:sp>
        <p:nvSpPr>
          <p:cNvPr id="93" name="사각형: 둥근 모서리 92">
            <a:extLst>
              <a:ext uri="{FF2B5EF4-FFF2-40B4-BE49-F238E27FC236}">
                <a16:creationId xmlns:a16="http://schemas.microsoft.com/office/drawing/2014/main" id="{8DBBD818-2F3A-4DC0-BB52-3459ECF2421C}"/>
              </a:ext>
            </a:extLst>
          </p:cNvPr>
          <p:cNvSpPr/>
          <p:nvPr/>
        </p:nvSpPr>
        <p:spPr>
          <a:xfrm>
            <a:off x="2055680" y="5761751"/>
            <a:ext cx="1188614" cy="428485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>
                <a:solidFill>
                  <a:schemeClr val="tx1"/>
                </a:solidFill>
              </a:rPr>
              <a:t>MTConnect</a:t>
            </a:r>
            <a:r>
              <a:rPr lang="en-US" altLang="ko-KR" sz="1400" b="1" dirty="0">
                <a:solidFill>
                  <a:schemeClr val="tx1"/>
                </a:solidFill>
              </a:rPr>
              <a:t> agent</a:t>
            </a:r>
          </a:p>
        </p:txBody>
      </p:sp>
      <p:sp>
        <p:nvSpPr>
          <p:cNvPr id="94" name="직사각형 93">
            <a:extLst>
              <a:ext uri="{FF2B5EF4-FFF2-40B4-BE49-F238E27FC236}">
                <a16:creationId xmlns:a16="http://schemas.microsoft.com/office/drawing/2014/main" id="{EB39FF8E-8374-48B2-BF73-9B5A096ACB98}"/>
              </a:ext>
            </a:extLst>
          </p:cNvPr>
          <p:cNvSpPr/>
          <p:nvPr/>
        </p:nvSpPr>
        <p:spPr>
          <a:xfrm>
            <a:off x="4548269" y="5659045"/>
            <a:ext cx="1343208" cy="649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Twin Core</a:t>
            </a:r>
            <a:endParaRPr lang="en-US" altLang="ko-KR" sz="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사각형: 둥근 모서리 94">
            <a:extLst>
              <a:ext uri="{FF2B5EF4-FFF2-40B4-BE49-F238E27FC236}">
                <a16:creationId xmlns:a16="http://schemas.microsoft.com/office/drawing/2014/main" id="{4230FDF3-2FDB-47BA-B540-A6C6835AD1B4}"/>
              </a:ext>
            </a:extLst>
          </p:cNvPr>
          <p:cNvSpPr/>
          <p:nvPr/>
        </p:nvSpPr>
        <p:spPr>
          <a:xfrm>
            <a:off x="3530800" y="5769740"/>
            <a:ext cx="1188614" cy="428485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>
                <a:solidFill>
                  <a:schemeClr val="tx1"/>
                </a:solidFill>
              </a:rPr>
              <a:t>MTConnect</a:t>
            </a:r>
            <a:r>
              <a:rPr lang="en-US" altLang="ko-KR" sz="1400" b="1" dirty="0">
                <a:solidFill>
                  <a:schemeClr val="tx1"/>
                </a:solidFill>
              </a:rPr>
              <a:t> client</a:t>
            </a:r>
          </a:p>
        </p:txBody>
      </p:sp>
      <p:cxnSp>
        <p:nvCxnSpPr>
          <p:cNvPr id="96" name="직선 연결선 95">
            <a:extLst>
              <a:ext uri="{FF2B5EF4-FFF2-40B4-BE49-F238E27FC236}">
                <a16:creationId xmlns:a16="http://schemas.microsoft.com/office/drawing/2014/main" id="{182FEB60-1170-45B3-B9CE-5ED390FD9F18}"/>
              </a:ext>
            </a:extLst>
          </p:cNvPr>
          <p:cNvCxnSpPr>
            <a:cxnSpLocks/>
            <a:stCxn id="95" idx="1"/>
            <a:endCxn id="93" idx="3"/>
          </p:cNvCxnSpPr>
          <p:nvPr/>
        </p:nvCxnSpPr>
        <p:spPr>
          <a:xfrm flipH="1" flipV="1">
            <a:off x="3244294" y="5975994"/>
            <a:ext cx="286506" cy="79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7" name="그림 96">
            <a:extLst>
              <a:ext uri="{FF2B5EF4-FFF2-40B4-BE49-F238E27FC236}">
                <a16:creationId xmlns:a16="http://schemas.microsoft.com/office/drawing/2014/main" id="{7EFD8B19-8DAB-4505-A7A6-EFD632AD0F1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85975" y="5575177"/>
            <a:ext cx="950460" cy="842741"/>
          </a:xfrm>
          <a:prstGeom prst="rect">
            <a:avLst/>
          </a:prstGeom>
        </p:spPr>
      </p:pic>
      <p:cxnSp>
        <p:nvCxnSpPr>
          <p:cNvPr id="102" name="직선 연결선 101">
            <a:extLst>
              <a:ext uri="{FF2B5EF4-FFF2-40B4-BE49-F238E27FC236}">
                <a16:creationId xmlns:a16="http://schemas.microsoft.com/office/drawing/2014/main" id="{D7D69B88-4AB7-47CF-836D-89E93AC882B5}"/>
              </a:ext>
            </a:extLst>
          </p:cNvPr>
          <p:cNvCxnSpPr>
            <a:cxnSpLocks/>
            <a:stCxn id="94" idx="3"/>
            <a:endCxn id="119" idx="1"/>
          </p:cNvCxnSpPr>
          <p:nvPr/>
        </p:nvCxnSpPr>
        <p:spPr>
          <a:xfrm>
            <a:off x="5891477" y="5983983"/>
            <a:ext cx="495123" cy="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7" name="직사각형 116">
            <a:extLst>
              <a:ext uri="{FF2B5EF4-FFF2-40B4-BE49-F238E27FC236}">
                <a16:creationId xmlns:a16="http://schemas.microsoft.com/office/drawing/2014/main" id="{C7394751-AC8B-4444-88EE-86E3E8FA8496}"/>
              </a:ext>
            </a:extLst>
          </p:cNvPr>
          <p:cNvSpPr/>
          <p:nvPr/>
        </p:nvSpPr>
        <p:spPr>
          <a:xfrm>
            <a:off x="9841617" y="5494339"/>
            <a:ext cx="1764105" cy="92357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altLang="ko-K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lang="ko-KR" altLang="en-US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Manufacturing Entity (PME)</a:t>
            </a:r>
          </a:p>
        </p:txBody>
      </p:sp>
      <p:sp>
        <p:nvSpPr>
          <p:cNvPr id="118" name="사각형: 둥근 모서리 117">
            <a:extLst>
              <a:ext uri="{FF2B5EF4-FFF2-40B4-BE49-F238E27FC236}">
                <a16:creationId xmlns:a16="http://schemas.microsoft.com/office/drawing/2014/main" id="{CB914AA8-BE80-4A3C-9522-F52097B35E25}"/>
              </a:ext>
            </a:extLst>
          </p:cNvPr>
          <p:cNvSpPr/>
          <p:nvPr/>
        </p:nvSpPr>
        <p:spPr>
          <a:xfrm>
            <a:off x="9112124" y="5777386"/>
            <a:ext cx="1188614" cy="428485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>
                <a:solidFill>
                  <a:schemeClr val="tx1"/>
                </a:solidFill>
              </a:rPr>
              <a:t>MTConnect</a:t>
            </a:r>
            <a:r>
              <a:rPr lang="en-US" altLang="ko-KR" sz="1400" b="1" dirty="0">
                <a:solidFill>
                  <a:schemeClr val="tx1"/>
                </a:solidFill>
              </a:rPr>
              <a:t> agent</a:t>
            </a:r>
          </a:p>
        </p:txBody>
      </p:sp>
      <p:sp>
        <p:nvSpPr>
          <p:cNvPr id="119" name="직사각형 118">
            <a:extLst>
              <a:ext uri="{FF2B5EF4-FFF2-40B4-BE49-F238E27FC236}">
                <a16:creationId xmlns:a16="http://schemas.microsoft.com/office/drawing/2014/main" id="{0EFFE840-D607-4D15-8D4C-067085DC818A}"/>
              </a:ext>
            </a:extLst>
          </p:cNvPr>
          <p:cNvSpPr/>
          <p:nvPr/>
        </p:nvSpPr>
        <p:spPr>
          <a:xfrm>
            <a:off x="6386600" y="5659124"/>
            <a:ext cx="1343208" cy="649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Twin Core</a:t>
            </a:r>
            <a:endParaRPr lang="en-US" altLang="ko-KR" sz="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0" name="사각형: 둥근 모서리 119">
            <a:extLst>
              <a:ext uri="{FF2B5EF4-FFF2-40B4-BE49-F238E27FC236}">
                <a16:creationId xmlns:a16="http://schemas.microsoft.com/office/drawing/2014/main" id="{761B54B4-BD39-4F88-BEA2-F7B96B508952}"/>
              </a:ext>
            </a:extLst>
          </p:cNvPr>
          <p:cNvSpPr/>
          <p:nvPr/>
        </p:nvSpPr>
        <p:spPr>
          <a:xfrm>
            <a:off x="7549488" y="5777387"/>
            <a:ext cx="1188614" cy="428485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>
                <a:solidFill>
                  <a:schemeClr val="tx1"/>
                </a:solidFill>
              </a:rPr>
              <a:t>MTConnect</a:t>
            </a:r>
            <a:r>
              <a:rPr lang="en-US" altLang="ko-KR" sz="1400" b="1" dirty="0">
                <a:solidFill>
                  <a:schemeClr val="tx1"/>
                </a:solidFill>
              </a:rPr>
              <a:t> client</a:t>
            </a:r>
          </a:p>
        </p:txBody>
      </p:sp>
      <p:cxnSp>
        <p:nvCxnSpPr>
          <p:cNvPr id="121" name="직선 연결선 120">
            <a:extLst>
              <a:ext uri="{FF2B5EF4-FFF2-40B4-BE49-F238E27FC236}">
                <a16:creationId xmlns:a16="http://schemas.microsoft.com/office/drawing/2014/main" id="{94D13732-A078-40F7-9BDD-2612779E8726}"/>
              </a:ext>
            </a:extLst>
          </p:cNvPr>
          <p:cNvCxnSpPr>
            <a:cxnSpLocks/>
            <a:stCxn id="120" idx="3"/>
            <a:endCxn id="118" idx="1"/>
          </p:cNvCxnSpPr>
          <p:nvPr/>
        </p:nvCxnSpPr>
        <p:spPr>
          <a:xfrm flipV="1">
            <a:off x="8738102" y="5991629"/>
            <a:ext cx="37402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2" name="그림 131">
            <a:extLst>
              <a:ext uri="{FF2B5EF4-FFF2-40B4-BE49-F238E27FC236}">
                <a16:creationId xmlns:a16="http://schemas.microsoft.com/office/drawing/2014/main" id="{EFD23E72-F327-4008-A1F8-4DFE2B317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9144" y="5682039"/>
            <a:ext cx="626881" cy="62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56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직사각형 41">
            <a:extLst>
              <a:ext uri="{FF2B5EF4-FFF2-40B4-BE49-F238E27FC236}">
                <a16:creationId xmlns:a16="http://schemas.microsoft.com/office/drawing/2014/main" id="{26BA9FEB-EEF1-4F5F-9EFD-1A967AEEE4AA}"/>
              </a:ext>
            </a:extLst>
          </p:cNvPr>
          <p:cNvSpPr/>
          <p:nvPr/>
        </p:nvSpPr>
        <p:spPr>
          <a:xfrm>
            <a:off x="4032762" y="3207504"/>
            <a:ext cx="1764105" cy="117919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altLang="ko-K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lang="ko-KR" altLang="en-US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Manufacturing Entity (PME)</a:t>
            </a:r>
          </a:p>
        </p:txBody>
      </p:sp>
      <p:sp>
        <p:nvSpPr>
          <p:cNvPr id="55" name="직사각형 42">
            <a:extLst>
              <a:ext uri="{FF2B5EF4-FFF2-40B4-BE49-F238E27FC236}">
                <a16:creationId xmlns:a16="http://schemas.microsoft.com/office/drawing/2014/main" id="{2FAF6406-B981-486D-80F3-3DE39F25242B}"/>
              </a:ext>
            </a:extLst>
          </p:cNvPr>
          <p:cNvSpPr/>
          <p:nvPr/>
        </p:nvSpPr>
        <p:spPr>
          <a:xfrm>
            <a:off x="6087438" y="3207504"/>
            <a:ext cx="1764105" cy="117919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altLang="ko-K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lang="ko-KR" altLang="en-US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Manufacturing Entity (PME)</a:t>
            </a:r>
          </a:p>
        </p:txBody>
      </p:sp>
      <p:sp>
        <p:nvSpPr>
          <p:cNvPr id="56" name="사각형: 둥근 모서리 43">
            <a:extLst>
              <a:ext uri="{FF2B5EF4-FFF2-40B4-BE49-F238E27FC236}">
                <a16:creationId xmlns:a16="http://schemas.microsoft.com/office/drawing/2014/main" id="{F6B1477D-822D-49A3-99F0-51581D526A55}"/>
              </a:ext>
            </a:extLst>
          </p:cNvPr>
          <p:cNvSpPr/>
          <p:nvPr/>
        </p:nvSpPr>
        <p:spPr>
          <a:xfrm>
            <a:off x="4055961" y="2854418"/>
            <a:ext cx="1764105" cy="428485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>
                <a:solidFill>
                  <a:schemeClr val="tx1"/>
                </a:solidFill>
              </a:rPr>
              <a:t>MTConnect</a:t>
            </a:r>
            <a:r>
              <a:rPr lang="en-US" altLang="ko-KR" sz="1400" b="1" dirty="0">
                <a:solidFill>
                  <a:schemeClr val="tx1"/>
                </a:solidFill>
              </a:rPr>
              <a:t> agent</a:t>
            </a:r>
          </a:p>
        </p:txBody>
      </p:sp>
      <p:sp>
        <p:nvSpPr>
          <p:cNvPr id="57" name="직사각형 44">
            <a:extLst>
              <a:ext uri="{FF2B5EF4-FFF2-40B4-BE49-F238E27FC236}">
                <a16:creationId xmlns:a16="http://schemas.microsoft.com/office/drawing/2014/main" id="{949BFEDE-4D46-43E6-8A7C-5A5C3C9ABEF4}"/>
              </a:ext>
            </a:extLst>
          </p:cNvPr>
          <p:cNvSpPr/>
          <p:nvPr/>
        </p:nvSpPr>
        <p:spPr>
          <a:xfrm>
            <a:off x="4280489" y="1346778"/>
            <a:ext cx="3434076" cy="649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Twin Core</a:t>
            </a:r>
            <a:endParaRPr lang="en-US" altLang="ko-KR" sz="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사각형: 둥근 모서리 45">
            <a:extLst>
              <a:ext uri="{FF2B5EF4-FFF2-40B4-BE49-F238E27FC236}">
                <a16:creationId xmlns:a16="http://schemas.microsoft.com/office/drawing/2014/main" id="{FACA662B-3608-458D-B814-39AAF3AC56E0}"/>
              </a:ext>
            </a:extLst>
          </p:cNvPr>
          <p:cNvSpPr/>
          <p:nvPr/>
        </p:nvSpPr>
        <p:spPr>
          <a:xfrm>
            <a:off x="4343707" y="1921254"/>
            <a:ext cx="1188614" cy="428485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>
                <a:solidFill>
                  <a:schemeClr val="tx1"/>
                </a:solidFill>
              </a:rPr>
              <a:t>MTConnect</a:t>
            </a:r>
            <a:r>
              <a:rPr lang="en-US" altLang="ko-KR" sz="1400" b="1" dirty="0">
                <a:solidFill>
                  <a:schemeClr val="tx1"/>
                </a:solidFill>
              </a:rPr>
              <a:t> client</a:t>
            </a:r>
          </a:p>
        </p:txBody>
      </p:sp>
      <p:cxnSp>
        <p:nvCxnSpPr>
          <p:cNvPr id="60" name="직선 연결선 46">
            <a:extLst>
              <a:ext uri="{FF2B5EF4-FFF2-40B4-BE49-F238E27FC236}">
                <a16:creationId xmlns:a16="http://schemas.microsoft.com/office/drawing/2014/main" id="{ECDD77D9-BBAA-4AB8-A4B9-4B8C3469F186}"/>
              </a:ext>
            </a:extLst>
          </p:cNvPr>
          <p:cNvCxnSpPr>
            <a:cxnSpLocks/>
            <a:stCxn id="59" idx="2"/>
            <a:endCxn id="56" idx="0"/>
          </p:cNvCxnSpPr>
          <p:nvPr/>
        </p:nvCxnSpPr>
        <p:spPr>
          <a:xfrm>
            <a:off x="4938014" y="2349739"/>
            <a:ext cx="0" cy="5046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1" name="그림 47">
            <a:extLst>
              <a:ext uri="{FF2B5EF4-FFF2-40B4-BE49-F238E27FC236}">
                <a16:creationId xmlns:a16="http://schemas.microsoft.com/office/drawing/2014/main" id="{E24A44FC-E10D-4A47-BA17-A8AE50AD3C8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94493" y="3848750"/>
            <a:ext cx="950460" cy="842741"/>
          </a:xfrm>
          <a:prstGeom prst="rect">
            <a:avLst/>
          </a:prstGeom>
        </p:spPr>
      </p:pic>
      <p:pic>
        <p:nvPicPr>
          <p:cNvPr id="62" name="그림 48">
            <a:extLst>
              <a:ext uri="{FF2B5EF4-FFF2-40B4-BE49-F238E27FC236}">
                <a16:creationId xmlns:a16="http://schemas.microsoft.com/office/drawing/2014/main" id="{0B5EE4C2-D7F4-4C53-9222-B331904FDC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7254" y="3956679"/>
            <a:ext cx="626881" cy="626881"/>
          </a:xfrm>
          <a:prstGeom prst="rect">
            <a:avLst/>
          </a:prstGeom>
        </p:spPr>
      </p:pic>
      <p:sp>
        <p:nvSpPr>
          <p:cNvPr id="63" name="사각형: 둥근 모서리 49">
            <a:extLst>
              <a:ext uri="{FF2B5EF4-FFF2-40B4-BE49-F238E27FC236}">
                <a16:creationId xmlns:a16="http://schemas.microsoft.com/office/drawing/2014/main" id="{F8B0EC9C-7FD0-41BD-9A52-B1205F237068}"/>
              </a:ext>
            </a:extLst>
          </p:cNvPr>
          <p:cNvSpPr/>
          <p:nvPr/>
        </p:nvSpPr>
        <p:spPr>
          <a:xfrm>
            <a:off x="6148641" y="2824985"/>
            <a:ext cx="1764105" cy="428485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>
                <a:solidFill>
                  <a:schemeClr val="tx1"/>
                </a:solidFill>
              </a:rPr>
              <a:t>MTConnect</a:t>
            </a:r>
            <a:r>
              <a:rPr lang="en-US" altLang="ko-KR" sz="1400" b="1" dirty="0">
                <a:solidFill>
                  <a:schemeClr val="tx1"/>
                </a:solidFill>
              </a:rPr>
              <a:t> agent</a:t>
            </a:r>
          </a:p>
        </p:txBody>
      </p:sp>
      <p:cxnSp>
        <p:nvCxnSpPr>
          <p:cNvPr id="64" name="직선 연결선 50">
            <a:extLst>
              <a:ext uri="{FF2B5EF4-FFF2-40B4-BE49-F238E27FC236}">
                <a16:creationId xmlns:a16="http://schemas.microsoft.com/office/drawing/2014/main" id="{9E0732FB-6859-45E1-92EF-6C9A06975524}"/>
              </a:ext>
            </a:extLst>
          </p:cNvPr>
          <p:cNvCxnSpPr>
            <a:cxnSpLocks/>
            <a:stCxn id="66" idx="2"/>
            <a:endCxn id="63" idx="0"/>
          </p:cNvCxnSpPr>
          <p:nvPr/>
        </p:nvCxnSpPr>
        <p:spPr>
          <a:xfrm>
            <a:off x="7030693" y="2336018"/>
            <a:ext cx="1" cy="48896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사각형: 둥근 모서리 57">
            <a:extLst>
              <a:ext uri="{FF2B5EF4-FFF2-40B4-BE49-F238E27FC236}">
                <a16:creationId xmlns:a16="http://schemas.microsoft.com/office/drawing/2014/main" id="{49F1E86D-70BF-4544-AA32-FA32E1C95482}"/>
              </a:ext>
            </a:extLst>
          </p:cNvPr>
          <p:cNvSpPr/>
          <p:nvPr/>
        </p:nvSpPr>
        <p:spPr>
          <a:xfrm>
            <a:off x="6436386" y="1907533"/>
            <a:ext cx="1188614" cy="428485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>
                <a:solidFill>
                  <a:schemeClr val="tx1"/>
                </a:solidFill>
              </a:rPr>
              <a:t>MTConnect</a:t>
            </a:r>
            <a:r>
              <a:rPr lang="en-US" altLang="ko-KR" sz="1400" b="1" dirty="0">
                <a:solidFill>
                  <a:schemeClr val="tx1"/>
                </a:solidFill>
              </a:rPr>
              <a:t> client</a:t>
            </a:r>
          </a:p>
        </p:txBody>
      </p:sp>
      <p:sp>
        <p:nvSpPr>
          <p:cNvPr id="52" name="사각형: 둥근 모서리 5">
            <a:extLst>
              <a:ext uri="{FF2B5EF4-FFF2-40B4-BE49-F238E27FC236}">
                <a16:creationId xmlns:a16="http://schemas.microsoft.com/office/drawing/2014/main" id="{7DFDA24A-25CC-4857-BB01-FE68C14AE5A6}"/>
              </a:ext>
            </a:extLst>
          </p:cNvPr>
          <p:cNvSpPr/>
          <p:nvPr/>
        </p:nvSpPr>
        <p:spPr>
          <a:xfrm>
            <a:off x="3949260" y="1796492"/>
            <a:ext cx="1934475" cy="3816030"/>
          </a:xfrm>
          <a:prstGeom prst="roundRect">
            <a:avLst/>
          </a:prstGeom>
          <a:noFill/>
          <a:ln w="28575">
            <a:solidFill>
              <a:srgbClr val="7030A0"/>
            </a:solidFill>
            <a:prstDash val="lgDashDot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ko-KR" dirty="0" smtClean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altLang="ko-KR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altLang="ko-KR" dirty="0" smtClean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altLang="ko-KR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altLang="ko-KR" dirty="0" smtClean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altLang="ko-KR" dirty="0" smtClean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altLang="ko-KR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altLang="ko-KR" dirty="0" smtClean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altLang="ko-KR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altLang="ko-KR" dirty="0" smtClean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ko-KR" sz="16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Cyber-physical Production System (CPPS)</a:t>
            </a:r>
            <a:endParaRPr lang="ko-KR" altLang="en-US" sz="160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7" name="사각형: 둥근 모서리 5">
            <a:extLst>
              <a:ext uri="{FF2B5EF4-FFF2-40B4-BE49-F238E27FC236}">
                <a16:creationId xmlns:a16="http://schemas.microsoft.com/office/drawing/2014/main" id="{7DFDA24A-25CC-4857-BB01-FE68C14AE5A6}"/>
              </a:ext>
            </a:extLst>
          </p:cNvPr>
          <p:cNvSpPr/>
          <p:nvPr/>
        </p:nvSpPr>
        <p:spPr>
          <a:xfrm>
            <a:off x="5999481" y="1796492"/>
            <a:ext cx="2046313" cy="3816030"/>
          </a:xfrm>
          <a:prstGeom prst="roundRect">
            <a:avLst/>
          </a:prstGeom>
          <a:noFill/>
          <a:ln w="28575">
            <a:solidFill>
              <a:srgbClr val="7030A0"/>
            </a:solidFill>
            <a:prstDash val="lgDashDot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ko-KR" dirty="0" smtClean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altLang="ko-KR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altLang="ko-KR" dirty="0" smtClean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altLang="ko-KR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altLang="ko-KR" dirty="0" smtClean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altLang="ko-KR" dirty="0" smtClean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altLang="ko-KR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altLang="ko-KR" dirty="0" smtClean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altLang="ko-KR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altLang="ko-KR" dirty="0" smtClean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ko-KR" sz="16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Cyber-physical Production System (CPPS)</a:t>
            </a:r>
            <a:endParaRPr lang="ko-KR" altLang="en-US" sz="160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60808" y="780581"/>
            <a:ext cx="877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Type 3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2824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2973</TotalTime>
  <Words>128</Words>
  <Application>Microsoft Office PowerPoint</Application>
  <PresentationFormat>Widescreen</PresentationFormat>
  <Paragraphs>59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맑은 고딕</vt:lpstr>
      <vt:lpstr>Arial</vt:lpstr>
      <vt:lpstr>Calibri</vt:lpstr>
      <vt:lpstr>Office 테마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 성혜</dc:creator>
  <cp:lastModifiedBy>Xun Xu</cp:lastModifiedBy>
  <cp:revision>99</cp:revision>
  <cp:lastPrinted>2019-01-15T08:40:05Z</cp:lastPrinted>
  <dcterms:created xsi:type="dcterms:W3CDTF">2019-01-14T04:39:12Z</dcterms:created>
  <dcterms:modified xsi:type="dcterms:W3CDTF">2019-04-12T22:13:39Z</dcterms:modified>
</cp:coreProperties>
</file>