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9" r:id="rId4"/>
    <p:sldId id="260" r:id="rId5"/>
    <p:sldId id="261" r:id="rId6"/>
    <p:sldId id="265" r:id="rId7"/>
    <p:sldId id="262" r:id="rId8"/>
    <p:sldId id="256" r:id="rId9"/>
    <p:sldId id="257" r:id="rId10"/>
    <p:sldId id="267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00FF"/>
    <a:srgbClr val="0000FF"/>
    <a:srgbClr val="2F5597"/>
    <a:srgbClr val="002060"/>
    <a:srgbClr val="F2F2F2"/>
    <a:srgbClr val="404040"/>
    <a:srgbClr val="A6A6A6"/>
    <a:srgbClr val="A9D18E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8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D532A-60F9-4CFB-A4FC-B2A829D58C5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F656DBE-5E3C-4F8E-AF96-3B8380B751F5}">
      <dgm:prSet phldrT="[텍스트]"/>
      <dgm:spPr>
        <a:solidFill>
          <a:schemeClr val="accent2">
            <a:lumMod val="75000"/>
          </a:schemeClr>
        </a:solidFill>
      </dgm:spPr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Physical Object</a:t>
          </a:r>
        </a:p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(Twin)</a:t>
          </a:r>
          <a:endParaRPr lang="ko-KR" alt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612E660-9422-4E12-803F-91BF8B8ACE60}" type="parTrans" cxnId="{A450545B-A448-450D-BB24-515955F00966}">
      <dgm:prSet/>
      <dgm:spPr/>
      <dgm:t>
        <a:bodyPr/>
        <a:lstStyle/>
        <a:p>
          <a:pPr latinLnBrk="1"/>
          <a:endParaRPr lang="ko-KR" altLang="en-US"/>
        </a:p>
      </dgm:t>
    </dgm:pt>
    <dgm:pt modelId="{A842A6FF-B1AB-48F9-875C-62D52BE88815}" type="sibTrans" cxnId="{A450545B-A448-450D-BB24-515955F00966}">
      <dgm:prSet/>
      <dgm:spPr/>
      <dgm:t>
        <a:bodyPr/>
        <a:lstStyle/>
        <a:p>
          <a:pPr latinLnBrk="1"/>
          <a:endParaRPr lang="ko-KR" altLang="en-US"/>
        </a:p>
      </dgm:t>
    </dgm:pt>
    <dgm:pt modelId="{1A7629B1-5DB2-4176-9FD8-0DA6A4D11770}" type="asst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Digital Representation (Information Model, ex STEP)</a:t>
          </a:r>
          <a:endParaRPr lang="ko-KR" alt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527001-D6FC-43F0-B9BE-5E0B885A245B}" type="parTrans" cxnId="{20EEAB57-0B61-4054-A36C-E8BC8AD54283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DC48DF-6F7F-4CB3-B350-F545B2F93E65}" type="sibTrans" cxnId="{20EEAB57-0B61-4054-A36C-E8BC8AD54283}">
      <dgm:prSet/>
      <dgm:spPr/>
      <dgm:t>
        <a:bodyPr/>
        <a:lstStyle/>
        <a:p>
          <a:pPr latinLnBrk="1"/>
          <a:endParaRPr lang="ko-KR" altLang="en-US"/>
        </a:p>
      </dgm:t>
    </dgm:pt>
    <dgm:pt modelId="{734CBAEA-DFB2-4F97-AA12-0C7269D6EB44}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Visualisation</a:t>
          </a:r>
          <a:endParaRPr lang="ko-KR" alt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0408F70-8B96-4A34-AAAC-B58C16F23AF7}" type="parTrans" cxnId="{9D29557A-2185-4EDB-93FF-6A3FBBB25ADF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8D77B96-F686-49F3-8E98-7F25AFAF419D}" type="sibTrans" cxnId="{9D29557A-2185-4EDB-93FF-6A3FBBB25ADF}">
      <dgm:prSet/>
      <dgm:spPr/>
      <dgm:t>
        <a:bodyPr/>
        <a:lstStyle/>
        <a:p>
          <a:pPr latinLnBrk="1"/>
          <a:endParaRPr lang="ko-KR" altLang="en-US"/>
        </a:p>
      </dgm:t>
    </dgm:pt>
    <dgm:pt modelId="{865A2357-B5CA-4531-B496-68F554C5A102}">
      <dgm:prSet phldrT="[텍스트]"/>
      <dgm:spPr>
        <a:solidFill>
          <a:schemeClr val="accent2">
            <a:lumMod val="75000"/>
          </a:schemeClr>
        </a:solidFill>
      </dgm:spPr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Digital Object</a:t>
          </a:r>
        </a:p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(Twin)</a:t>
          </a:r>
        </a:p>
      </dgm:t>
    </dgm:pt>
    <dgm:pt modelId="{FB6A5B32-2DE5-42C9-9A52-CD460ACC3B8A}" type="sibTrans" cxnId="{ED9075AA-E0F3-4FEE-8AD0-FF600B455631}">
      <dgm:prSet/>
      <dgm:spPr/>
      <dgm:t>
        <a:bodyPr/>
        <a:lstStyle/>
        <a:p>
          <a:pPr latinLnBrk="1"/>
          <a:endParaRPr lang="ko-KR" altLang="en-US"/>
        </a:p>
      </dgm:t>
    </dgm:pt>
    <dgm:pt modelId="{EEC624BC-0F63-4BCE-B99E-A8DFC6F91E58}" type="parTrans" cxnId="{ED9075AA-E0F3-4FEE-8AD0-FF600B455631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654DFA3-15B0-409B-8A1E-CE25D00275A3}" type="pres">
      <dgm:prSet presAssocID="{2F8D532A-60F9-4CFB-A4FC-B2A829D58C5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ABAF0AA-4735-4B39-98B4-AB97D93AD1F2}" type="pres">
      <dgm:prSet presAssocID="{5F656DBE-5E3C-4F8E-AF96-3B8380B751F5}" presName="root1" presStyleCnt="0"/>
      <dgm:spPr/>
    </dgm:pt>
    <dgm:pt modelId="{A0623986-33C6-4180-A50D-0652BF32B310}" type="pres">
      <dgm:prSet presAssocID="{5F656DBE-5E3C-4F8E-AF96-3B8380B751F5}" presName="LevelOneTextNode" presStyleLbl="node0" presStyleIdx="0" presStyleCnt="1">
        <dgm:presLayoutVars>
          <dgm:chPref val="3"/>
        </dgm:presLayoutVars>
      </dgm:prSet>
      <dgm:spPr/>
    </dgm:pt>
    <dgm:pt modelId="{BBBCBCE8-CC5F-4CC2-9D59-781DB68DEBC6}" type="pres">
      <dgm:prSet presAssocID="{5F656DBE-5E3C-4F8E-AF96-3B8380B751F5}" presName="level2hierChild" presStyleCnt="0"/>
      <dgm:spPr/>
    </dgm:pt>
    <dgm:pt modelId="{DE2E68D7-9235-4FDD-9336-9D328DEDBB41}" type="pres">
      <dgm:prSet presAssocID="{55527001-D6FC-43F0-B9BE-5E0B885A245B}" presName="conn2-1" presStyleLbl="parChTrans1D2" presStyleIdx="0" presStyleCnt="2"/>
      <dgm:spPr/>
    </dgm:pt>
    <dgm:pt modelId="{64461D5E-AA71-4672-96F8-019CAB04F548}" type="pres">
      <dgm:prSet presAssocID="{55527001-D6FC-43F0-B9BE-5E0B885A245B}" presName="connTx" presStyleLbl="parChTrans1D2" presStyleIdx="0" presStyleCnt="2"/>
      <dgm:spPr/>
    </dgm:pt>
    <dgm:pt modelId="{FA7DFCCF-50D3-4E61-A778-2D83CFE6A87A}" type="pres">
      <dgm:prSet presAssocID="{1A7629B1-5DB2-4176-9FD8-0DA6A4D11770}" presName="root2" presStyleCnt="0"/>
      <dgm:spPr/>
    </dgm:pt>
    <dgm:pt modelId="{CF376FEF-E71E-44CB-AC08-72713706B28A}" type="pres">
      <dgm:prSet presAssocID="{1A7629B1-5DB2-4176-9FD8-0DA6A4D11770}" presName="LevelTwoTextNode" presStyleLbl="asst1" presStyleIdx="0" presStyleCnt="1">
        <dgm:presLayoutVars>
          <dgm:chPref val="3"/>
        </dgm:presLayoutVars>
      </dgm:prSet>
      <dgm:spPr/>
    </dgm:pt>
    <dgm:pt modelId="{84AF4D88-E45D-4D13-B768-20557E661B11}" type="pres">
      <dgm:prSet presAssocID="{1A7629B1-5DB2-4176-9FD8-0DA6A4D11770}" presName="level3hierChild" presStyleCnt="0"/>
      <dgm:spPr/>
    </dgm:pt>
    <dgm:pt modelId="{6FFB5008-0417-4A64-808F-7DD5D6A281B8}" type="pres">
      <dgm:prSet presAssocID="{70408F70-8B96-4A34-AAAC-B58C16F23AF7}" presName="conn2-1" presStyleLbl="parChTrans1D2" presStyleIdx="1" presStyleCnt="2"/>
      <dgm:spPr/>
    </dgm:pt>
    <dgm:pt modelId="{9A304D1D-6048-40EB-866F-383C57A3A74D}" type="pres">
      <dgm:prSet presAssocID="{70408F70-8B96-4A34-AAAC-B58C16F23AF7}" presName="connTx" presStyleLbl="parChTrans1D2" presStyleIdx="1" presStyleCnt="2"/>
      <dgm:spPr/>
    </dgm:pt>
    <dgm:pt modelId="{868C3F7F-A356-435E-A079-C84ECBCCA77E}" type="pres">
      <dgm:prSet presAssocID="{734CBAEA-DFB2-4F97-AA12-0C7269D6EB44}" presName="root2" presStyleCnt="0"/>
      <dgm:spPr/>
    </dgm:pt>
    <dgm:pt modelId="{A126EE8B-B1D8-4081-AFDC-2C0D24699C26}" type="pres">
      <dgm:prSet presAssocID="{734CBAEA-DFB2-4F97-AA12-0C7269D6EB44}" presName="LevelTwoTextNode" presStyleLbl="node2" presStyleIdx="0" presStyleCnt="1">
        <dgm:presLayoutVars>
          <dgm:chPref val="3"/>
        </dgm:presLayoutVars>
      </dgm:prSet>
      <dgm:spPr/>
    </dgm:pt>
    <dgm:pt modelId="{BC5F315E-273B-4ECD-81B1-54395EFC13F9}" type="pres">
      <dgm:prSet presAssocID="{734CBAEA-DFB2-4F97-AA12-0C7269D6EB44}" presName="level3hierChild" presStyleCnt="0"/>
      <dgm:spPr/>
    </dgm:pt>
    <dgm:pt modelId="{58776A2C-4348-4D0B-9905-45452854B095}" type="pres">
      <dgm:prSet presAssocID="{EEC624BC-0F63-4BCE-B99E-A8DFC6F91E58}" presName="conn2-1" presStyleLbl="parChTrans1D3" presStyleIdx="0" presStyleCnt="1"/>
      <dgm:spPr/>
    </dgm:pt>
    <dgm:pt modelId="{CC7B1BF4-D8C6-4353-BC18-BC1622DD3C89}" type="pres">
      <dgm:prSet presAssocID="{EEC624BC-0F63-4BCE-B99E-A8DFC6F91E58}" presName="connTx" presStyleLbl="parChTrans1D3" presStyleIdx="0" presStyleCnt="1"/>
      <dgm:spPr/>
    </dgm:pt>
    <dgm:pt modelId="{8B018E91-1DF1-4951-8D36-D8BCA445F6A9}" type="pres">
      <dgm:prSet presAssocID="{865A2357-B5CA-4531-B496-68F554C5A102}" presName="root2" presStyleCnt="0"/>
      <dgm:spPr/>
    </dgm:pt>
    <dgm:pt modelId="{927E2F12-3667-47A3-AE1F-D05F27DA6B03}" type="pres">
      <dgm:prSet presAssocID="{865A2357-B5CA-4531-B496-68F554C5A102}" presName="LevelTwoTextNode" presStyleLbl="node3" presStyleIdx="0" presStyleCnt="1">
        <dgm:presLayoutVars>
          <dgm:chPref val="3"/>
        </dgm:presLayoutVars>
      </dgm:prSet>
      <dgm:spPr/>
    </dgm:pt>
    <dgm:pt modelId="{960C5FD5-ED37-4942-A9DE-5A87C5BF4DC6}" type="pres">
      <dgm:prSet presAssocID="{865A2357-B5CA-4531-B496-68F554C5A102}" presName="level3hierChild" presStyleCnt="0"/>
      <dgm:spPr/>
    </dgm:pt>
  </dgm:ptLst>
  <dgm:cxnLst>
    <dgm:cxn modelId="{9372980F-CC5D-4044-BBB6-347E1745B3D2}" type="presOf" srcId="{5F656DBE-5E3C-4F8E-AF96-3B8380B751F5}" destId="{A0623986-33C6-4180-A50D-0652BF32B310}" srcOrd="0" destOrd="0" presId="urn:microsoft.com/office/officeart/2005/8/layout/hierarchy2"/>
    <dgm:cxn modelId="{7B37381E-FF7B-48FF-B782-CE5B40D1954D}" type="presOf" srcId="{EEC624BC-0F63-4BCE-B99E-A8DFC6F91E58}" destId="{58776A2C-4348-4D0B-9905-45452854B095}" srcOrd="0" destOrd="0" presId="urn:microsoft.com/office/officeart/2005/8/layout/hierarchy2"/>
    <dgm:cxn modelId="{607DB230-5C7B-4912-AD23-623C7CBA14F0}" type="presOf" srcId="{55527001-D6FC-43F0-B9BE-5E0B885A245B}" destId="{64461D5E-AA71-4672-96F8-019CAB04F548}" srcOrd="1" destOrd="0" presId="urn:microsoft.com/office/officeart/2005/8/layout/hierarchy2"/>
    <dgm:cxn modelId="{7E812E5B-035C-438E-911E-3DFCE514CF55}" type="presOf" srcId="{2F8D532A-60F9-4CFB-A4FC-B2A829D58C5E}" destId="{5654DFA3-15B0-409B-8A1E-CE25D00275A3}" srcOrd="0" destOrd="0" presId="urn:microsoft.com/office/officeart/2005/8/layout/hierarchy2"/>
    <dgm:cxn modelId="{A450545B-A448-450D-BB24-515955F00966}" srcId="{2F8D532A-60F9-4CFB-A4FC-B2A829D58C5E}" destId="{5F656DBE-5E3C-4F8E-AF96-3B8380B751F5}" srcOrd="0" destOrd="0" parTransId="{5612E660-9422-4E12-803F-91BF8B8ACE60}" sibTransId="{A842A6FF-B1AB-48F9-875C-62D52BE88815}"/>
    <dgm:cxn modelId="{20EEAB57-0B61-4054-A36C-E8BC8AD54283}" srcId="{5F656DBE-5E3C-4F8E-AF96-3B8380B751F5}" destId="{1A7629B1-5DB2-4176-9FD8-0DA6A4D11770}" srcOrd="0" destOrd="0" parTransId="{55527001-D6FC-43F0-B9BE-5E0B885A245B}" sibTransId="{A2DC48DF-6F7F-4CB3-B350-F545B2F93E65}"/>
    <dgm:cxn modelId="{9D29557A-2185-4EDB-93FF-6A3FBBB25ADF}" srcId="{5F656DBE-5E3C-4F8E-AF96-3B8380B751F5}" destId="{734CBAEA-DFB2-4F97-AA12-0C7269D6EB44}" srcOrd="1" destOrd="0" parTransId="{70408F70-8B96-4A34-AAAC-B58C16F23AF7}" sibTransId="{F8D77B96-F686-49F3-8E98-7F25AFAF419D}"/>
    <dgm:cxn modelId="{957B137E-D7E5-4A51-98CA-0CCD8D737F4A}" type="presOf" srcId="{EEC624BC-0F63-4BCE-B99E-A8DFC6F91E58}" destId="{CC7B1BF4-D8C6-4353-BC18-BC1622DD3C89}" srcOrd="1" destOrd="0" presId="urn:microsoft.com/office/officeart/2005/8/layout/hierarchy2"/>
    <dgm:cxn modelId="{4932418B-B927-4872-A2FA-6A28A0305FD8}" type="presOf" srcId="{70408F70-8B96-4A34-AAAC-B58C16F23AF7}" destId="{9A304D1D-6048-40EB-866F-383C57A3A74D}" srcOrd="1" destOrd="0" presId="urn:microsoft.com/office/officeart/2005/8/layout/hierarchy2"/>
    <dgm:cxn modelId="{CF88FC8F-40B3-4859-992D-883B2EA6BC46}" type="presOf" srcId="{70408F70-8B96-4A34-AAAC-B58C16F23AF7}" destId="{6FFB5008-0417-4A64-808F-7DD5D6A281B8}" srcOrd="0" destOrd="0" presId="urn:microsoft.com/office/officeart/2005/8/layout/hierarchy2"/>
    <dgm:cxn modelId="{CA53D195-1403-4108-A09F-13D7B053FF85}" type="presOf" srcId="{55527001-D6FC-43F0-B9BE-5E0B885A245B}" destId="{DE2E68D7-9235-4FDD-9336-9D328DEDBB41}" srcOrd="0" destOrd="0" presId="urn:microsoft.com/office/officeart/2005/8/layout/hierarchy2"/>
    <dgm:cxn modelId="{ED9075AA-E0F3-4FEE-8AD0-FF600B455631}" srcId="{734CBAEA-DFB2-4F97-AA12-0C7269D6EB44}" destId="{865A2357-B5CA-4531-B496-68F554C5A102}" srcOrd="0" destOrd="0" parTransId="{EEC624BC-0F63-4BCE-B99E-A8DFC6F91E58}" sibTransId="{FB6A5B32-2DE5-42C9-9A52-CD460ACC3B8A}"/>
    <dgm:cxn modelId="{DAA1CBC4-6B8D-4821-93E1-7278B38E4AD7}" type="presOf" srcId="{865A2357-B5CA-4531-B496-68F554C5A102}" destId="{927E2F12-3667-47A3-AE1F-D05F27DA6B03}" srcOrd="0" destOrd="0" presId="urn:microsoft.com/office/officeart/2005/8/layout/hierarchy2"/>
    <dgm:cxn modelId="{A786D7C7-56E8-4492-AE9A-73C4EE4D114D}" type="presOf" srcId="{1A7629B1-5DB2-4176-9FD8-0DA6A4D11770}" destId="{CF376FEF-E71E-44CB-AC08-72713706B28A}" srcOrd="0" destOrd="0" presId="urn:microsoft.com/office/officeart/2005/8/layout/hierarchy2"/>
    <dgm:cxn modelId="{FB1279FC-6DCF-4579-BB2B-39585BA9EADC}" type="presOf" srcId="{734CBAEA-DFB2-4F97-AA12-0C7269D6EB44}" destId="{A126EE8B-B1D8-4081-AFDC-2C0D24699C26}" srcOrd="0" destOrd="0" presId="urn:microsoft.com/office/officeart/2005/8/layout/hierarchy2"/>
    <dgm:cxn modelId="{D5103409-F886-48B9-8D75-5AE1CC90B540}" type="presParOf" srcId="{5654DFA3-15B0-409B-8A1E-CE25D00275A3}" destId="{9ABAF0AA-4735-4B39-98B4-AB97D93AD1F2}" srcOrd="0" destOrd="0" presId="urn:microsoft.com/office/officeart/2005/8/layout/hierarchy2"/>
    <dgm:cxn modelId="{2D5FB9FE-CA2B-41C1-B4FA-85C60122F708}" type="presParOf" srcId="{9ABAF0AA-4735-4B39-98B4-AB97D93AD1F2}" destId="{A0623986-33C6-4180-A50D-0652BF32B310}" srcOrd="0" destOrd="0" presId="urn:microsoft.com/office/officeart/2005/8/layout/hierarchy2"/>
    <dgm:cxn modelId="{26C33926-AE08-455C-B1CF-F6575BC74BEA}" type="presParOf" srcId="{9ABAF0AA-4735-4B39-98B4-AB97D93AD1F2}" destId="{BBBCBCE8-CC5F-4CC2-9D59-781DB68DEBC6}" srcOrd="1" destOrd="0" presId="urn:microsoft.com/office/officeart/2005/8/layout/hierarchy2"/>
    <dgm:cxn modelId="{97EC1AAD-9000-4794-AE0E-B6308F9B6260}" type="presParOf" srcId="{BBBCBCE8-CC5F-4CC2-9D59-781DB68DEBC6}" destId="{DE2E68D7-9235-4FDD-9336-9D328DEDBB41}" srcOrd="0" destOrd="0" presId="urn:microsoft.com/office/officeart/2005/8/layout/hierarchy2"/>
    <dgm:cxn modelId="{403217CC-FCBB-43D8-B59E-4C765DBE5B80}" type="presParOf" srcId="{DE2E68D7-9235-4FDD-9336-9D328DEDBB41}" destId="{64461D5E-AA71-4672-96F8-019CAB04F548}" srcOrd="0" destOrd="0" presId="urn:microsoft.com/office/officeart/2005/8/layout/hierarchy2"/>
    <dgm:cxn modelId="{C1615F7C-A824-448C-B0B9-C96F874466F3}" type="presParOf" srcId="{BBBCBCE8-CC5F-4CC2-9D59-781DB68DEBC6}" destId="{FA7DFCCF-50D3-4E61-A778-2D83CFE6A87A}" srcOrd="1" destOrd="0" presId="urn:microsoft.com/office/officeart/2005/8/layout/hierarchy2"/>
    <dgm:cxn modelId="{AF6ABE59-67C3-4693-A9F4-3C57982F9F6F}" type="presParOf" srcId="{FA7DFCCF-50D3-4E61-A778-2D83CFE6A87A}" destId="{CF376FEF-E71E-44CB-AC08-72713706B28A}" srcOrd="0" destOrd="0" presId="urn:microsoft.com/office/officeart/2005/8/layout/hierarchy2"/>
    <dgm:cxn modelId="{22DB18FA-2458-4933-A1ED-6FB2624B31D7}" type="presParOf" srcId="{FA7DFCCF-50D3-4E61-A778-2D83CFE6A87A}" destId="{84AF4D88-E45D-4D13-B768-20557E661B11}" srcOrd="1" destOrd="0" presId="urn:microsoft.com/office/officeart/2005/8/layout/hierarchy2"/>
    <dgm:cxn modelId="{4E5CB406-2002-42EB-AF87-29FD191DABE5}" type="presParOf" srcId="{BBBCBCE8-CC5F-4CC2-9D59-781DB68DEBC6}" destId="{6FFB5008-0417-4A64-808F-7DD5D6A281B8}" srcOrd="2" destOrd="0" presId="urn:microsoft.com/office/officeart/2005/8/layout/hierarchy2"/>
    <dgm:cxn modelId="{689C49C1-0CAE-465A-BC30-20BB81D7327B}" type="presParOf" srcId="{6FFB5008-0417-4A64-808F-7DD5D6A281B8}" destId="{9A304D1D-6048-40EB-866F-383C57A3A74D}" srcOrd="0" destOrd="0" presId="urn:microsoft.com/office/officeart/2005/8/layout/hierarchy2"/>
    <dgm:cxn modelId="{FC009D93-E4AF-4267-BE9E-53C3F39E555F}" type="presParOf" srcId="{BBBCBCE8-CC5F-4CC2-9D59-781DB68DEBC6}" destId="{868C3F7F-A356-435E-A079-C84ECBCCA77E}" srcOrd="3" destOrd="0" presId="urn:microsoft.com/office/officeart/2005/8/layout/hierarchy2"/>
    <dgm:cxn modelId="{085187EB-3075-417D-96E7-40876F59471A}" type="presParOf" srcId="{868C3F7F-A356-435E-A079-C84ECBCCA77E}" destId="{A126EE8B-B1D8-4081-AFDC-2C0D24699C26}" srcOrd="0" destOrd="0" presId="urn:microsoft.com/office/officeart/2005/8/layout/hierarchy2"/>
    <dgm:cxn modelId="{6D9E5647-B077-4924-8D0E-BD4D849EFA45}" type="presParOf" srcId="{868C3F7F-A356-435E-A079-C84ECBCCA77E}" destId="{BC5F315E-273B-4ECD-81B1-54395EFC13F9}" srcOrd="1" destOrd="0" presId="urn:microsoft.com/office/officeart/2005/8/layout/hierarchy2"/>
    <dgm:cxn modelId="{23BF9073-EBE2-459A-B9B7-384E6C9FAF69}" type="presParOf" srcId="{BC5F315E-273B-4ECD-81B1-54395EFC13F9}" destId="{58776A2C-4348-4D0B-9905-45452854B095}" srcOrd="0" destOrd="0" presId="urn:microsoft.com/office/officeart/2005/8/layout/hierarchy2"/>
    <dgm:cxn modelId="{951AF2B7-A9D3-4C12-BA20-A082FD834988}" type="presParOf" srcId="{58776A2C-4348-4D0B-9905-45452854B095}" destId="{CC7B1BF4-D8C6-4353-BC18-BC1622DD3C89}" srcOrd="0" destOrd="0" presId="urn:microsoft.com/office/officeart/2005/8/layout/hierarchy2"/>
    <dgm:cxn modelId="{3A550C1E-0B6D-4ED5-AB10-4BFD3AA7791C}" type="presParOf" srcId="{BC5F315E-273B-4ECD-81B1-54395EFC13F9}" destId="{8B018E91-1DF1-4951-8D36-D8BCA445F6A9}" srcOrd="1" destOrd="0" presId="urn:microsoft.com/office/officeart/2005/8/layout/hierarchy2"/>
    <dgm:cxn modelId="{0712E5C6-A51A-489B-A1B3-31901EE35225}" type="presParOf" srcId="{8B018E91-1DF1-4951-8D36-D8BCA445F6A9}" destId="{927E2F12-3667-47A3-AE1F-D05F27DA6B03}" srcOrd="0" destOrd="0" presId="urn:microsoft.com/office/officeart/2005/8/layout/hierarchy2"/>
    <dgm:cxn modelId="{412476B9-A510-4783-BFF0-C72B9272AB1C}" type="presParOf" srcId="{8B018E91-1DF1-4951-8D36-D8BCA445F6A9}" destId="{960C5FD5-ED37-4942-A9DE-5A87C5BF4DC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8D532A-60F9-4CFB-A4FC-B2A829D58C5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F656DBE-5E3C-4F8E-AF96-3B8380B751F5}">
      <dgm:prSet phldrT="[텍스트]"/>
      <dgm:spPr>
        <a:solidFill>
          <a:schemeClr val="accent2">
            <a:lumMod val="75000"/>
          </a:schemeClr>
        </a:solidFill>
      </dgm:spPr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Physical Object</a:t>
          </a:r>
          <a:endParaRPr lang="ko-KR" alt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612E660-9422-4E12-803F-91BF8B8ACE60}" type="parTrans" cxnId="{A450545B-A448-450D-BB24-515955F00966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842A6FF-B1AB-48F9-875C-62D52BE88815}" type="sibTrans" cxnId="{A450545B-A448-450D-BB24-515955F00966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A7629B1-5DB2-4176-9FD8-0DA6A4D11770}" type="asst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Data Gathering</a:t>
          </a:r>
          <a:endParaRPr lang="ko-KR" alt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527001-D6FC-43F0-B9BE-5E0B885A245B}" type="parTrans" cxnId="{20EEAB57-0B61-4054-A36C-E8BC8AD54283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DC48DF-6F7F-4CB3-B350-F545B2F93E65}" type="sibTrans" cxnId="{20EEAB57-0B61-4054-A36C-E8BC8AD54283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34CBAEA-DFB2-4F97-AA12-0C7269D6EB44}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Data Filtering </a:t>
          </a:r>
          <a:endParaRPr lang="ko-KR" alt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0408F70-8B96-4A34-AAAC-B58C16F23AF7}" type="parTrans" cxnId="{9D29557A-2185-4EDB-93FF-6A3FBBB25ADF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8D77B96-F686-49F3-8E98-7F25AFAF419D}" type="sibTrans" cxnId="{9D29557A-2185-4EDB-93FF-6A3FBBB25ADF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A4C5738-FFF6-4D7E-83FA-619422645618}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Synchronization</a:t>
          </a:r>
        </a:p>
      </dgm:t>
    </dgm:pt>
    <dgm:pt modelId="{689B2B38-EBAA-46C1-9A9C-1D37850A308E}" type="parTrans" cxnId="{4B302F56-7A0D-4CBE-B97D-EE565BDAAB14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D8C0069-A225-45B4-A0B9-40AA8B58B13E}" type="sibTrans" cxnId="{4B302F56-7A0D-4CBE-B97D-EE565BDAAB14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F30CC0-AAAA-4D29-B90A-88017026DB34}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Data Analysis</a:t>
          </a:r>
        </a:p>
      </dgm:t>
    </dgm:pt>
    <dgm:pt modelId="{3672EE40-2F8A-4675-BA16-36D4D919E3DE}" type="parTrans" cxnId="{51F32644-FA32-45C9-AE9C-4FEEF37E233D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328C846-35E9-49E9-B544-DEA163003505}" type="sibTrans" cxnId="{51F32644-FA32-45C9-AE9C-4FEEF37E233D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4AEA4C-F8D8-43CF-B61D-3540D8180370}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Maintenance</a:t>
          </a:r>
        </a:p>
      </dgm:t>
    </dgm:pt>
    <dgm:pt modelId="{C7D42745-A341-4FEF-A7FC-D861800F1C37}" type="parTrans" cxnId="{CDF5B940-C808-4D13-8101-DF275ECD0681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1A6A7C-7554-41C7-B44A-265243452369}" type="sibTrans" cxnId="{CDF5B940-C808-4D13-8101-DF275ECD0681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4244E1E-ECC3-4427-A283-01C912DAAAC7}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Prediction / Prevention</a:t>
          </a:r>
        </a:p>
      </dgm:t>
    </dgm:pt>
    <dgm:pt modelId="{F7AEF5E4-134C-40D7-9033-A7775D4D2B25}" type="parTrans" cxnId="{4DA3BF25-7DAA-482D-A43A-E5E8EDE6534B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9EC3E4F-C604-4E4B-A24C-604BC3FF1B53}" type="sibTrans" cxnId="{4DA3BF25-7DAA-482D-A43A-E5E8EDE6534B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7CC405C-4464-487F-9B19-E56562BFA53D}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MES / ERP</a:t>
          </a:r>
        </a:p>
      </dgm:t>
    </dgm:pt>
    <dgm:pt modelId="{3D580241-B71B-4597-9DAA-DB3588EE6BA6}" type="parTrans" cxnId="{46DB570A-760E-425A-A88D-783BDAB0F262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BA1853E-7821-433C-9C5C-D1B649824D6A}" type="sibTrans" cxnId="{46DB570A-760E-425A-A88D-783BDAB0F262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2AC2A53-58E8-46D7-BE92-330628C76B46}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Simulation</a:t>
          </a:r>
        </a:p>
      </dgm:t>
    </dgm:pt>
    <dgm:pt modelId="{385B51BF-2B8C-47E1-85CB-DCF3661D7263}" type="parTrans" cxnId="{CA7239F6-27CA-4BBA-8DD2-B30950EFFEF9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4FEF6C9-C023-4F26-9A74-6C778B2A0871}" type="sibTrans" cxnId="{CA7239F6-27CA-4BBA-8DD2-B30950EFFEF9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103EBE6-1958-4203-B282-2396FB24BAF3}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Comparison </a:t>
          </a:r>
          <a:b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(Real status with Production target)</a:t>
          </a:r>
        </a:p>
      </dgm:t>
    </dgm:pt>
    <dgm:pt modelId="{E7B8735C-4FA2-43FA-971C-DFC5C1E32FF6}" type="sibTrans" cxnId="{ADE8F07E-A58B-48C4-9CC6-CB7943D09DBF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2002C7-E819-41D2-AE19-7A517FCA388F}" type="parTrans" cxnId="{ADE8F07E-A58B-48C4-9CC6-CB7943D09DBF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A1FC046-45C2-4C2E-AAE6-B3146E3BCAC4}">
      <dgm:prSet phldrT="[텍스트]"/>
      <dgm:spPr/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Reporting</a:t>
          </a:r>
        </a:p>
      </dgm:t>
    </dgm:pt>
    <dgm:pt modelId="{AF49E11C-CAD4-4454-958C-C4B2CABF06DD}" type="parTrans" cxnId="{C5CB4DED-5A70-46D0-922C-C83034825627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725F40-40E4-42F4-82C1-E26515437E64}" type="sibTrans" cxnId="{C5CB4DED-5A70-46D0-922C-C83034825627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1F4D2EE-FA59-4F24-B648-6D952BB8FF1D}">
      <dgm:prSet phldrT="[텍스트]"/>
      <dgm:spPr>
        <a:solidFill>
          <a:schemeClr val="accent2">
            <a:lumMod val="75000"/>
          </a:schemeClr>
        </a:solidFill>
      </dgm:spPr>
      <dgm:t>
        <a:bodyPr/>
        <a:lstStyle/>
        <a:p>
          <a:pPr latinLnBrk="1"/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Digital Object</a:t>
          </a:r>
          <a:b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altLang="ko-KR" dirty="0">
              <a:latin typeface="Calibri" panose="020F0502020204030204" pitchFamily="34" charset="0"/>
              <a:cs typeface="Calibri" panose="020F0502020204030204" pitchFamily="34" charset="0"/>
            </a:rPr>
            <a:t>(Digital Twin)</a:t>
          </a:r>
        </a:p>
      </dgm:t>
    </dgm:pt>
    <dgm:pt modelId="{6363ABD0-20DD-466C-8836-6D3C44E37B09}" type="parTrans" cxnId="{A95A3839-6622-450F-B479-334F3895EF58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0B8BF08-7C9A-401F-A3DA-3BB1416EB1F5}" type="sibTrans" cxnId="{A95A3839-6622-450F-B479-334F3895EF58}">
      <dgm:prSet/>
      <dgm:spPr/>
      <dgm:t>
        <a:bodyPr/>
        <a:lstStyle/>
        <a:p>
          <a:pPr latinLnBrk="1"/>
          <a:endParaRPr lang="ko-KR" alt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654DFA3-15B0-409B-8A1E-CE25D00275A3}" type="pres">
      <dgm:prSet presAssocID="{2F8D532A-60F9-4CFB-A4FC-B2A829D58C5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ABAF0AA-4735-4B39-98B4-AB97D93AD1F2}" type="pres">
      <dgm:prSet presAssocID="{5F656DBE-5E3C-4F8E-AF96-3B8380B751F5}" presName="root1" presStyleCnt="0"/>
      <dgm:spPr/>
    </dgm:pt>
    <dgm:pt modelId="{A0623986-33C6-4180-A50D-0652BF32B310}" type="pres">
      <dgm:prSet presAssocID="{5F656DBE-5E3C-4F8E-AF96-3B8380B751F5}" presName="LevelOneTextNode" presStyleLbl="node0" presStyleIdx="0" presStyleCnt="1">
        <dgm:presLayoutVars>
          <dgm:chPref val="3"/>
        </dgm:presLayoutVars>
      </dgm:prSet>
      <dgm:spPr/>
    </dgm:pt>
    <dgm:pt modelId="{BBBCBCE8-CC5F-4CC2-9D59-781DB68DEBC6}" type="pres">
      <dgm:prSet presAssocID="{5F656DBE-5E3C-4F8E-AF96-3B8380B751F5}" presName="level2hierChild" presStyleCnt="0"/>
      <dgm:spPr/>
    </dgm:pt>
    <dgm:pt modelId="{DE2E68D7-9235-4FDD-9336-9D328DEDBB41}" type="pres">
      <dgm:prSet presAssocID="{55527001-D6FC-43F0-B9BE-5E0B885A245B}" presName="conn2-1" presStyleLbl="parChTrans1D2" presStyleIdx="0" presStyleCnt="3"/>
      <dgm:spPr/>
    </dgm:pt>
    <dgm:pt modelId="{64461D5E-AA71-4672-96F8-019CAB04F548}" type="pres">
      <dgm:prSet presAssocID="{55527001-D6FC-43F0-B9BE-5E0B885A245B}" presName="connTx" presStyleLbl="parChTrans1D2" presStyleIdx="0" presStyleCnt="3"/>
      <dgm:spPr/>
    </dgm:pt>
    <dgm:pt modelId="{FA7DFCCF-50D3-4E61-A778-2D83CFE6A87A}" type="pres">
      <dgm:prSet presAssocID="{1A7629B1-5DB2-4176-9FD8-0DA6A4D11770}" presName="root2" presStyleCnt="0"/>
      <dgm:spPr/>
    </dgm:pt>
    <dgm:pt modelId="{CF376FEF-E71E-44CB-AC08-72713706B28A}" type="pres">
      <dgm:prSet presAssocID="{1A7629B1-5DB2-4176-9FD8-0DA6A4D11770}" presName="LevelTwoTextNode" presStyleLbl="asst1" presStyleIdx="0" presStyleCnt="1">
        <dgm:presLayoutVars>
          <dgm:chPref val="3"/>
        </dgm:presLayoutVars>
      </dgm:prSet>
      <dgm:spPr/>
    </dgm:pt>
    <dgm:pt modelId="{84AF4D88-E45D-4D13-B768-20557E661B11}" type="pres">
      <dgm:prSet presAssocID="{1A7629B1-5DB2-4176-9FD8-0DA6A4D11770}" presName="level3hierChild" presStyleCnt="0"/>
      <dgm:spPr/>
    </dgm:pt>
    <dgm:pt modelId="{6FFB5008-0417-4A64-808F-7DD5D6A281B8}" type="pres">
      <dgm:prSet presAssocID="{70408F70-8B96-4A34-AAAC-B58C16F23AF7}" presName="conn2-1" presStyleLbl="parChTrans1D2" presStyleIdx="1" presStyleCnt="3"/>
      <dgm:spPr/>
    </dgm:pt>
    <dgm:pt modelId="{9A304D1D-6048-40EB-866F-383C57A3A74D}" type="pres">
      <dgm:prSet presAssocID="{70408F70-8B96-4A34-AAAC-B58C16F23AF7}" presName="connTx" presStyleLbl="parChTrans1D2" presStyleIdx="1" presStyleCnt="3"/>
      <dgm:spPr/>
    </dgm:pt>
    <dgm:pt modelId="{868C3F7F-A356-435E-A079-C84ECBCCA77E}" type="pres">
      <dgm:prSet presAssocID="{734CBAEA-DFB2-4F97-AA12-0C7269D6EB44}" presName="root2" presStyleCnt="0"/>
      <dgm:spPr/>
    </dgm:pt>
    <dgm:pt modelId="{A126EE8B-B1D8-4081-AFDC-2C0D24699C26}" type="pres">
      <dgm:prSet presAssocID="{734CBAEA-DFB2-4F97-AA12-0C7269D6EB44}" presName="LevelTwoTextNode" presStyleLbl="node2" presStyleIdx="0" presStyleCnt="2">
        <dgm:presLayoutVars>
          <dgm:chPref val="3"/>
        </dgm:presLayoutVars>
      </dgm:prSet>
      <dgm:spPr/>
    </dgm:pt>
    <dgm:pt modelId="{BC5F315E-273B-4ECD-81B1-54395EFC13F9}" type="pres">
      <dgm:prSet presAssocID="{734CBAEA-DFB2-4F97-AA12-0C7269D6EB44}" presName="level3hierChild" presStyleCnt="0"/>
      <dgm:spPr/>
    </dgm:pt>
    <dgm:pt modelId="{49F424CA-802D-44BD-B3F6-390DABF18770}" type="pres">
      <dgm:prSet presAssocID="{689B2B38-EBAA-46C1-9A9C-1D37850A308E}" presName="conn2-1" presStyleLbl="parChTrans1D2" presStyleIdx="2" presStyleCnt="3"/>
      <dgm:spPr/>
    </dgm:pt>
    <dgm:pt modelId="{CB6FB485-314A-4C0E-B8AC-AC99BA4ED1C1}" type="pres">
      <dgm:prSet presAssocID="{689B2B38-EBAA-46C1-9A9C-1D37850A308E}" presName="connTx" presStyleLbl="parChTrans1D2" presStyleIdx="2" presStyleCnt="3"/>
      <dgm:spPr/>
    </dgm:pt>
    <dgm:pt modelId="{42F334CD-2664-4A11-BFD9-2E461887E55B}" type="pres">
      <dgm:prSet presAssocID="{3A4C5738-FFF6-4D7E-83FA-619422645618}" presName="root2" presStyleCnt="0"/>
      <dgm:spPr/>
    </dgm:pt>
    <dgm:pt modelId="{B15DACCA-D30E-47C8-980E-59ABF7630B3C}" type="pres">
      <dgm:prSet presAssocID="{3A4C5738-FFF6-4D7E-83FA-619422645618}" presName="LevelTwoTextNode" presStyleLbl="node2" presStyleIdx="1" presStyleCnt="2">
        <dgm:presLayoutVars>
          <dgm:chPref val="3"/>
        </dgm:presLayoutVars>
      </dgm:prSet>
      <dgm:spPr/>
    </dgm:pt>
    <dgm:pt modelId="{158F20B6-0D80-410E-A98E-5800C21F128A}" type="pres">
      <dgm:prSet presAssocID="{3A4C5738-FFF6-4D7E-83FA-619422645618}" presName="level3hierChild" presStyleCnt="0"/>
      <dgm:spPr/>
    </dgm:pt>
    <dgm:pt modelId="{CBAF7F58-6D2B-481F-A7C5-C912EB8C8738}" type="pres">
      <dgm:prSet presAssocID="{6363ABD0-20DD-466C-8836-6D3C44E37B09}" presName="conn2-1" presStyleLbl="parChTrans1D3" presStyleIdx="0" presStyleCnt="1"/>
      <dgm:spPr/>
    </dgm:pt>
    <dgm:pt modelId="{66FBE5A7-A949-483C-AD92-0127DBDF1BE3}" type="pres">
      <dgm:prSet presAssocID="{6363ABD0-20DD-466C-8836-6D3C44E37B09}" presName="connTx" presStyleLbl="parChTrans1D3" presStyleIdx="0" presStyleCnt="1"/>
      <dgm:spPr/>
    </dgm:pt>
    <dgm:pt modelId="{0C45C362-87F5-43BE-AFEC-FD03FB3F9C4C}" type="pres">
      <dgm:prSet presAssocID="{A1F4D2EE-FA59-4F24-B648-6D952BB8FF1D}" presName="root2" presStyleCnt="0"/>
      <dgm:spPr/>
    </dgm:pt>
    <dgm:pt modelId="{746D361A-1797-4D9E-B886-ACB492FD192E}" type="pres">
      <dgm:prSet presAssocID="{A1F4D2EE-FA59-4F24-B648-6D952BB8FF1D}" presName="LevelTwoTextNode" presStyleLbl="node3" presStyleIdx="0" presStyleCnt="1">
        <dgm:presLayoutVars>
          <dgm:chPref val="3"/>
        </dgm:presLayoutVars>
      </dgm:prSet>
      <dgm:spPr/>
    </dgm:pt>
    <dgm:pt modelId="{C407A584-7E51-4E7A-ADF1-9F6166A6C33B}" type="pres">
      <dgm:prSet presAssocID="{A1F4D2EE-FA59-4F24-B648-6D952BB8FF1D}" presName="level3hierChild" presStyleCnt="0"/>
      <dgm:spPr/>
    </dgm:pt>
    <dgm:pt modelId="{9C47C132-4679-43E0-B1B2-8DB11602ABF0}" type="pres">
      <dgm:prSet presAssocID="{3672EE40-2F8A-4675-BA16-36D4D919E3DE}" presName="conn2-1" presStyleLbl="parChTrans1D4" presStyleIdx="0" presStyleCnt="7"/>
      <dgm:spPr/>
    </dgm:pt>
    <dgm:pt modelId="{06BE7C14-578D-4C2F-85DE-220EA9CF942D}" type="pres">
      <dgm:prSet presAssocID="{3672EE40-2F8A-4675-BA16-36D4D919E3DE}" presName="connTx" presStyleLbl="parChTrans1D4" presStyleIdx="0" presStyleCnt="7"/>
      <dgm:spPr/>
    </dgm:pt>
    <dgm:pt modelId="{78009C09-D7AD-4AE1-B5B9-D260CA52BD5F}" type="pres">
      <dgm:prSet presAssocID="{E3F30CC0-AAAA-4D29-B90A-88017026DB34}" presName="root2" presStyleCnt="0"/>
      <dgm:spPr/>
    </dgm:pt>
    <dgm:pt modelId="{3D4658CA-C9DE-4374-A40D-EB601180E7E9}" type="pres">
      <dgm:prSet presAssocID="{E3F30CC0-AAAA-4D29-B90A-88017026DB34}" presName="LevelTwoTextNode" presStyleLbl="node4" presStyleIdx="0" presStyleCnt="7">
        <dgm:presLayoutVars>
          <dgm:chPref val="3"/>
        </dgm:presLayoutVars>
      </dgm:prSet>
      <dgm:spPr/>
    </dgm:pt>
    <dgm:pt modelId="{F24A8D70-DB23-4D21-9F92-48FFD7DAC3B3}" type="pres">
      <dgm:prSet presAssocID="{E3F30CC0-AAAA-4D29-B90A-88017026DB34}" presName="level3hierChild" presStyleCnt="0"/>
      <dgm:spPr/>
    </dgm:pt>
    <dgm:pt modelId="{89095870-C26F-4FE0-9EF5-9D9FD031808F}" type="pres">
      <dgm:prSet presAssocID="{385B51BF-2B8C-47E1-85CB-DCF3661D7263}" presName="conn2-1" presStyleLbl="parChTrans1D4" presStyleIdx="1" presStyleCnt="7"/>
      <dgm:spPr/>
    </dgm:pt>
    <dgm:pt modelId="{A9BE01B3-C853-4B90-B22A-3191C73F265F}" type="pres">
      <dgm:prSet presAssocID="{385B51BF-2B8C-47E1-85CB-DCF3661D7263}" presName="connTx" presStyleLbl="parChTrans1D4" presStyleIdx="1" presStyleCnt="7"/>
      <dgm:spPr/>
    </dgm:pt>
    <dgm:pt modelId="{0392ABBC-3882-4E7F-9400-F294B50E41E8}" type="pres">
      <dgm:prSet presAssocID="{02AC2A53-58E8-46D7-BE92-330628C76B46}" presName="root2" presStyleCnt="0"/>
      <dgm:spPr/>
    </dgm:pt>
    <dgm:pt modelId="{6764405C-5433-44DD-9AA6-D65C39D02E6B}" type="pres">
      <dgm:prSet presAssocID="{02AC2A53-58E8-46D7-BE92-330628C76B46}" presName="LevelTwoTextNode" presStyleLbl="node4" presStyleIdx="1" presStyleCnt="7">
        <dgm:presLayoutVars>
          <dgm:chPref val="3"/>
        </dgm:presLayoutVars>
      </dgm:prSet>
      <dgm:spPr/>
    </dgm:pt>
    <dgm:pt modelId="{39292A02-5ACB-4DB1-B2C2-A76F3B5AD348}" type="pres">
      <dgm:prSet presAssocID="{02AC2A53-58E8-46D7-BE92-330628C76B46}" presName="level3hierChild" presStyleCnt="0"/>
      <dgm:spPr/>
    </dgm:pt>
    <dgm:pt modelId="{D04384D2-B359-4B8D-8F28-8D4EB0D41B25}" type="pres">
      <dgm:prSet presAssocID="{C7D42745-A341-4FEF-A7FC-D861800F1C37}" presName="conn2-1" presStyleLbl="parChTrans1D4" presStyleIdx="2" presStyleCnt="7"/>
      <dgm:spPr/>
    </dgm:pt>
    <dgm:pt modelId="{F6DDEA50-2F4A-4E51-8F75-9799BF294BC2}" type="pres">
      <dgm:prSet presAssocID="{C7D42745-A341-4FEF-A7FC-D861800F1C37}" presName="connTx" presStyleLbl="parChTrans1D4" presStyleIdx="2" presStyleCnt="7"/>
      <dgm:spPr/>
    </dgm:pt>
    <dgm:pt modelId="{D03D2DA5-1CA9-4277-98A8-9E6CB01BA3AE}" type="pres">
      <dgm:prSet presAssocID="{EB4AEA4C-F8D8-43CF-B61D-3540D8180370}" presName="root2" presStyleCnt="0"/>
      <dgm:spPr/>
    </dgm:pt>
    <dgm:pt modelId="{1B4AF6A4-351C-424D-AF57-28DF3BF4FC2B}" type="pres">
      <dgm:prSet presAssocID="{EB4AEA4C-F8D8-43CF-B61D-3540D8180370}" presName="LevelTwoTextNode" presStyleLbl="node4" presStyleIdx="2" presStyleCnt="7">
        <dgm:presLayoutVars>
          <dgm:chPref val="3"/>
        </dgm:presLayoutVars>
      </dgm:prSet>
      <dgm:spPr/>
    </dgm:pt>
    <dgm:pt modelId="{8CBD23A2-858C-4CB5-A2DD-5157D0A0DD5C}" type="pres">
      <dgm:prSet presAssocID="{EB4AEA4C-F8D8-43CF-B61D-3540D8180370}" presName="level3hierChild" presStyleCnt="0"/>
      <dgm:spPr/>
    </dgm:pt>
    <dgm:pt modelId="{0A47B9A0-4EC1-4873-907F-6848AE4C1C5A}" type="pres">
      <dgm:prSet presAssocID="{F7AEF5E4-134C-40D7-9033-A7775D4D2B25}" presName="conn2-1" presStyleLbl="parChTrans1D4" presStyleIdx="3" presStyleCnt="7"/>
      <dgm:spPr/>
    </dgm:pt>
    <dgm:pt modelId="{1F0C4A57-285C-4C09-9424-5B4E638BACC0}" type="pres">
      <dgm:prSet presAssocID="{F7AEF5E4-134C-40D7-9033-A7775D4D2B25}" presName="connTx" presStyleLbl="parChTrans1D4" presStyleIdx="3" presStyleCnt="7"/>
      <dgm:spPr/>
    </dgm:pt>
    <dgm:pt modelId="{3EABB532-1CAA-4C69-94B5-6B9C41FB0D6C}" type="pres">
      <dgm:prSet presAssocID="{B4244E1E-ECC3-4427-A283-01C912DAAAC7}" presName="root2" presStyleCnt="0"/>
      <dgm:spPr/>
    </dgm:pt>
    <dgm:pt modelId="{47E3A625-94FE-4538-B286-30227FB1F229}" type="pres">
      <dgm:prSet presAssocID="{B4244E1E-ECC3-4427-A283-01C912DAAAC7}" presName="LevelTwoTextNode" presStyleLbl="node4" presStyleIdx="3" presStyleCnt="7">
        <dgm:presLayoutVars>
          <dgm:chPref val="3"/>
        </dgm:presLayoutVars>
      </dgm:prSet>
      <dgm:spPr/>
    </dgm:pt>
    <dgm:pt modelId="{AEE33FB1-162A-4BC3-8CA9-2ECF8AB6F76E}" type="pres">
      <dgm:prSet presAssocID="{B4244E1E-ECC3-4427-A283-01C912DAAAC7}" presName="level3hierChild" presStyleCnt="0"/>
      <dgm:spPr/>
    </dgm:pt>
    <dgm:pt modelId="{AF6B48F9-0DDA-45FB-B5A0-EF6BF2425AAB}" type="pres">
      <dgm:prSet presAssocID="{3D580241-B71B-4597-9DAA-DB3588EE6BA6}" presName="conn2-1" presStyleLbl="parChTrans1D4" presStyleIdx="4" presStyleCnt="7"/>
      <dgm:spPr/>
    </dgm:pt>
    <dgm:pt modelId="{CCB35049-0251-4AB7-B576-56678A22A009}" type="pres">
      <dgm:prSet presAssocID="{3D580241-B71B-4597-9DAA-DB3588EE6BA6}" presName="connTx" presStyleLbl="parChTrans1D4" presStyleIdx="4" presStyleCnt="7"/>
      <dgm:spPr/>
    </dgm:pt>
    <dgm:pt modelId="{53F1AFC7-2199-478C-89AD-DDF6DF6ECB90}" type="pres">
      <dgm:prSet presAssocID="{C7CC405C-4464-487F-9B19-E56562BFA53D}" presName="root2" presStyleCnt="0"/>
      <dgm:spPr/>
    </dgm:pt>
    <dgm:pt modelId="{AE4654F1-1549-452E-870B-5FD55F884446}" type="pres">
      <dgm:prSet presAssocID="{C7CC405C-4464-487F-9B19-E56562BFA53D}" presName="LevelTwoTextNode" presStyleLbl="node4" presStyleIdx="4" presStyleCnt="7">
        <dgm:presLayoutVars>
          <dgm:chPref val="3"/>
        </dgm:presLayoutVars>
      </dgm:prSet>
      <dgm:spPr/>
    </dgm:pt>
    <dgm:pt modelId="{C32112A2-E5A2-4262-8975-09C1D636F2C8}" type="pres">
      <dgm:prSet presAssocID="{C7CC405C-4464-487F-9B19-E56562BFA53D}" presName="level3hierChild" presStyleCnt="0"/>
      <dgm:spPr/>
    </dgm:pt>
    <dgm:pt modelId="{01CF31F3-F620-49EA-BEE8-58816E2238D6}" type="pres">
      <dgm:prSet presAssocID="{612002C7-E819-41D2-AE19-7A517FCA388F}" presName="conn2-1" presStyleLbl="parChTrans1D4" presStyleIdx="5" presStyleCnt="7"/>
      <dgm:spPr/>
    </dgm:pt>
    <dgm:pt modelId="{330298F4-3E67-48DC-9858-0636B6FD9D99}" type="pres">
      <dgm:prSet presAssocID="{612002C7-E819-41D2-AE19-7A517FCA388F}" presName="connTx" presStyleLbl="parChTrans1D4" presStyleIdx="5" presStyleCnt="7"/>
      <dgm:spPr/>
    </dgm:pt>
    <dgm:pt modelId="{8E83D239-35B0-42AF-9B09-7951FA302D70}" type="pres">
      <dgm:prSet presAssocID="{7103EBE6-1958-4203-B282-2396FB24BAF3}" presName="root2" presStyleCnt="0"/>
      <dgm:spPr/>
    </dgm:pt>
    <dgm:pt modelId="{BF17D909-77C0-41E5-BC75-870A6C675F50}" type="pres">
      <dgm:prSet presAssocID="{7103EBE6-1958-4203-B282-2396FB24BAF3}" presName="LevelTwoTextNode" presStyleLbl="node4" presStyleIdx="5" presStyleCnt="7">
        <dgm:presLayoutVars>
          <dgm:chPref val="3"/>
        </dgm:presLayoutVars>
      </dgm:prSet>
      <dgm:spPr/>
    </dgm:pt>
    <dgm:pt modelId="{B68E30F9-3F70-4FC0-AA99-29DB2695F559}" type="pres">
      <dgm:prSet presAssocID="{7103EBE6-1958-4203-B282-2396FB24BAF3}" presName="level3hierChild" presStyleCnt="0"/>
      <dgm:spPr/>
    </dgm:pt>
    <dgm:pt modelId="{CB84EE69-BED3-4F4D-8B97-EBB7FB839BE1}" type="pres">
      <dgm:prSet presAssocID="{AF49E11C-CAD4-4454-958C-C4B2CABF06DD}" presName="conn2-1" presStyleLbl="parChTrans1D4" presStyleIdx="6" presStyleCnt="7"/>
      <dgm:spPr/>
    </dgm:pt>
    <dgm:pt modelId="{AAAC075E-F44B-4F6D-959E-D4CF0BB91047}" type="pres">
      <dgm:prSet presAssocID="{AF49E11C-CAD4-4454-958C-C4B2CABF06DD}" presName="connTx" presStyleLbl="parChTrans1D4" presStyleIdx="6" presStyleCnt="7"/>
      <dgm:spPr/>
    </dgm:pt>
    <dgm:pt modelId="{B195EC1B-3B96-46B4-B1DC-869F9A8A6275}" type="pres">
      <dgm:prSet presAssocID="{1A1FC046-45C2-4C2E-AAE6-B3146E3BCAC4}" presName="root2" presStyleCnt="0"/>
      <dgm:spPr/>
    </dgm:pt>
    <dgm:pt modelId="{36647657-BF0F-4533-B6F2-604340A8EE43}" type="pres">
      <dgm:prSet presAssocID="{1A1FC046-45C2-4C2E-AAE6-B3146E3BCAC4}" presName="LevelTwoTextNode" presStyleLbl="node4" presStyleIdx="6" presStyleCnt="7">
        <dgm:presLayoutVars>
          <dgm:chPref val="3"/>
        </dgm:presLayoutVars>
      </dgm:prSet>
      <dgm:spPr/>
    </dgm:pt>
    <dgm:pt modelId="{EA85D953-E1E4-46EB-9946-08A326C6E0EC}" type="pres">
      <dgm:prSet presAssocID="{1A1FC046-45C2-4C2E-AAE6-B3146E3BCAC4}" presName="level3hierChild" presStyleCnt="0"/>
      <dgm:spPr/>
    </dgm:pt>
  </dgm:ptLst>
  <dgm:cxnLst>
    <dgm:cxn modelId="{46DB570A-760E-425A-A88D-783BDAB0F262}" srcId="{E3F30CC0-AAAA-4D29-B90A-88017026DB34}" destId="{C7CC405C-4464-487F-9B19-E56562BFA53D}" srcOrd="3" destOrd="0" parTransId="{3D580241-B71B-4597-9DAA-DB3588EE6BA6}" sibTransId="{3BA1853E-7821-433C-9C5C-D1B649824D6A}"/>
    <dgm:cxn modelId="{9372980F-CC5D-4044-BBB6-347E1745B3D2}" type="presOf" srcId="{5F656DBE-5E3C-4F8E-AF96-3B8380B751F5}" destId="{A0623986-33C6-4180-A50D-0652BF32B310}" srcOrd="0" destOrd="0" presId="urn:microsoft.com/office/officeart/2005/8/layout/hierarchy2"/>
    <dgm:cxn modelId="{8549DE19-9E69-4B2D-9567-62CA54920C90}" type="presOf" srcId="{689B2B38-EBAA-46C1-9A9C-1D37850A308E}" destId="{49F424CA-802D-44BD-B3F6-390DABF18770}" srcOrd="0" destOrd="0" presId="urn:microsoft.com/office/officeart/2005/8/layout/hierarchy2"/>
    <dgm:cxn modelId="{4E842C1C-9607-40D0-A142-7F0D50D043FB}" type="presOf" srcId="{EB4AEA4C-F8D8-43CF-B61D-3540D8180370}" destId="{1B4AF6A4-351C-424D-AF57-28DF3BF4FC2B}" srcOrd="0" destOrd="0" presId="urn:microsoft.com/office/officeart/2005/8/layout/hierarchy2"/>
    <dgm:cxn modelId="{F767061E-C32F-42FC-9749-17FC4C2D14C9}" type="presOf" srcId="{3D580241-B71B-4597-9DAA-DB3588EE6BA6}" destId="{AF6B48F9-0DDA-45FB-B5A0-EF6BF2425AAB}" srcOrd="0" destOrd="0" presId="urn:microsoft.com/office/officeart/2005/8/layout/hierarchy2"/>
    <dgm:cxn modelId="{4DA3BF25-7DAA-482D-A43A-E5E8EDE6534B}" srcId="{E3F30CC0-AAAA-4D29-B90A-88017026DB34}" destId="{B4244E1E-ECC3-4427-A283-01C912DAAAC7}" srcOrd="2" destOrd="0" parTransId="{F7AEF5E4-134C-40D7-9033-A7775D4D2B25}" sibTransId="{29EC3E4F-C604-4E4B-A24C-604BC3FF1B53}"/>
    <dgm:cxn modelId="{607DB230-5C7B-4912-AD23-623C7CBA14F0}" type="presOf" srcId="{55527001-D6FC-43F0-B9BE-5E0B885A245B}" destId="{64461D5E-AA71-4672-96F8-019CAB04F548}" srcOrd="1" destOrd="0" presId="urn:microsoft.com/office/officeart/2005/8/layout/hierarchy2"/>
    <dgm:cxn modelId="{1D51C230-9677-45DB-8C48-7CAD6ADF168C}" type="presOf" srcId="{385B51BF-2B8C-47E1-85CB-DCF3661D7263}" destId="{89095870-C26F-4FE0-9EF5-9D9FD031808F}" srcOrd="0" destOrd="0" presId="urn:microsoft.com/office/officeart/2005/8/layout/hierarchy2"/>
    <dgm:cxn modelId="{A95A3839-6622-450F-B479-334F3895EF58}" srcId="{3A4C5738-FFF6-4D7E-83FA-619422645618}" destId="{A1F4D2EE-FA59-4F24-B648-6D952BB8FF1D}" srcOrd="0" destOrd="0" parTransId="{6363ABD0-20DD-466C-8836-6D3C44E37B09}" sibTransId="{90B8BF08-7C9A-401F-A3DA-3BB1416EB1F5}"/>
    <dgm:cxn modelId="{CDF5B940-C808-4D13-8101-DF275ECD0681}" srcId="{E3F30CC0-AAAA-4D29-B90A-88017026DB34}" destId="{EB4AEA4C-F8D8-43CF-B61D-3540D8180370}" srcOrd="1" destOrd="0" parTransId="{C7D42745-A341-4FEF-A7FC-D861800F1C37}" sibTransId="{EB1A6A7C-7554-41C7-B44A-265243452369}"/>
    <dgm:cxn modelId="{7E812E5B-035C-438E-911E-3DFCE514CF55}" type="presOf" srcId="{2F8D532A-60F9-4CFB-A4FC-B2A829D58C5E}" destId="{5654DFA3-15B0-409B-8A1E-CE25D00275A3}" srcOrd="0" destOrd="0" presId="urn:microsoft.com/office/officeart/2005/8/layout/hierarchy2"/>
    <dgm:cxn modelId="{A450545B-A448-450D-BB24-515955F00966}" srcId="{2F8D532A-60F9-4CFB-A4FC-B2A829D58C5E}" destId="{5F656DBE-5E3C-4F8E-AF96-3B8380B751F5}" srcOrd="0" destOrd="0" parTransId="{5612E660-9422-4E12-803F-91BF8B8ACE60}" sibTransId="{A842A6FF-B1AB-48F9-875C-62D52BE88815}"/>
    <dgm:cxn modelId="{51F32644-FA32-45C9-AE9C-4FEEF37E233D}" srcId="{A1F4D2EE-FA59-4F24-B648-6D952BB8FF1D}" destId="{E3F30CC0-AAAA-4D29-B90A-88017026DB34}" srcOrd="0" destOrd="0" parTransId="{3672EE40-2F8A-4675-BA16-36D4D919E3DE}" sibTransId="{0328C846-35E9-49E9-B544-DEA163003505}"/>
    <dgm:cxn modelId="{A8B12D66-3AFA-4458-AD60-46AAF7486A77}" type="presOf" srcId="{689B2B38-EBAA-46C1-9A9C-1D37850A308E}" destId="{CB6FB485-314A-4C0E-B8AC-AC99BA4ED1C1}" srcOrd="1" destOrd="0" presId="urn:microsoft.com/office/officeart/2005/8/layout/hierarchy2"/>
    <dgm:cxn modelId="{E58B6C67-AF82-4907-B705-DE5ECB08970F}" type="presOf" srcId="{F7AEF5E4-134C-40D7-9033-A7775D4D2B25}" destId="{0A47B9A0-4EC1-4873-907F-6848AE4C1C5A}" srcOrd="0" destOrd="0" presId="urn:microsoft.com/office/officeart/2005/8/layout/hierarchy2"/>
    <dgm:cxn modelId="{208DAF47-9764-47AB-BB29-CACB180CF159}" type="presOf" srcId="{AF49E11C-CAD4-4454-958C-C4B2CABF06DD}" destId="{CB84EE69-BED3-4F4D-8B97-EBB7FB839BE1}" srcOrd="0" destOrd="0" presId="urn:microsoft.com/office/officeart/2005/8/layout/hierarchy2"/>
    <dgm:cxn modelId="{2279736D-DBE2-4958-9631-DFCA66D9C566}" type="presOf" srcId="{1A1FC046-45C2-4C2E-AAE6-B3146E3BCAC4}" destId="{36647657-BF0F-4533-B6F2-604340A8EE43}" srcOrd="0" destOrd="0" presId="urn:microsoft.com/office/officeart/2005/8/layout/hierarchy2"/>
    <dgm:cxn modelId="{489A4F51-FB11-4498-A2B9-B5E65E5F2CB3}" type="presOf" srcId="{AF49E11C-CAD4-4454-958C-C4B2CABF06DD}" destId="{AAAC075E-F44B-4F6D-959E-D4CF0BB91047}" srcOrd="1" destOrd="0" presId="urn:microsoft.com/office/officeart/2005/8/layout/hierarchy2"/>
    <dgm:cxn modelId="{68276055-20A6-499F-A4EC-658D2B50B16C}" type="presOf" srcId="{C7CC405C-4464-487F-9B19-E56562BFA53D}" destId="{AE4654F1-1549-452E-870B-5FD55F884446}" srcOrd="0" destOrd="0" presId="urn:microsoft.com/office/officeart/2005/8/layout/hierarchy2"/>
    <dgm:cxn modelId="{4B302F56-7A0D-4CBE-B97D-EE565BDAAB14}" srcId="{5F656DBE-5E3C-4F8E-AF96-3B8380B751F5}" destId="{3A4C5738-FFF6-4D7E-83FA-619422645618}" srcOrd="2" destOrd="0" parTransId="{689B2B38-EBAA-46C1-9A9C-1D37850A308E}" sibTransId="{ED8C0069-A225-45B4-A0B9-40AA8B58B13E}"/>
    <dgm:cxn modelId="{20EEAB57-0B61-4054-A36C-E8BC8AD54283}" srcId="{5F656DBE-5E3C-4F8E-AF96-3B8380B751F5}" destId="{1A7629B1-5DB2-4176-9FD8-0DA6A4D11770}" srcOrd="0" destOrd="0" parTransId="{55527001-D6FC-43F0-B9BE-5E0B885A245B}" sibTransId="{A2DC48DF-6F7F-4CB3-B350-F545B2F93E65}"/>
    <dgm:cxn modelId="{9D29557A-2185-4EDB-93FF-6A3FBBB25ADF}" srcId="{5F656DBE-5E3C-4F8E-AF96-3B8380B751F5}" destId="{734CBAEA-DFB2-4F97-AA12-0C7269D6EB44}" srcOrd="1" destOrd="0" parTransId="{70408F70-8B96-4A34-AAAC-B58C16F23AF7}" sibTransId="{F8D77B96-F686-49F3-8E98-7F25AFAF419D}"/>
    <dgm:cxn modelId="{ADE8F07E-A58B-48C4-9CC6-CB7943D09DBF}" srcId="{E3F30CC0-AAAA-4D29-B90A-88017026DB34}" destId="{7103EBE6-1958-4203-B282-2396FB24BAF3}" srcOrd="4" destOrd="0" parTransId="{612002C7-E819-41D2-AE19-7A517FCA388F}" sibTransId="{E7B8735C-4FA2-43FA-971C-DFC5C1E32FF6}"/>
    <dgm:cxn modelId="{74C9E481-1D38-4DDC-B7AD-D7FAB07CFD99}" type="presOf" srcId="{F7AEF5E4-134C-40D7-9033-A7775D4D2B25}" destId="{1F0C4A57-285C-4C09-9424-5B4E638BACC0}" srcOrd="1" destOrd="0" presId="urn:microsoft.com/office/officeart/2005/8/layout/hierarchy2"/>
    <dgm:cxn modelId="{AF61D284-677F-4F05-AECD-4E06109F524A}" type="presOf" srcId="{3D580241-B71B-4597-9DAA-DB3588EE6BA6}" destId="{CCB35049-0251-4AB7-B576-56678A22A009}" srcOrd="1" destOrd="0" presId="urn:microsoft.com/office/officeart/2005/8/layout/hierarchy2"/>
    <dgm:cxn modelId="{4932418B-B927-4872-A2FA-6A28A0305FD8}" type="presOf" srcId="{70408F70-8B96-4A34-AAAC-B58C16F23AF7}" destId="{9A304D1D-6048-40EB-866F-383C57A3A74D}" srcOrd="1" destOrd="0" presId="urn:microsoft.com/office/officeart/2005/8/layout/hierarchy2"/>
    <dgm:cxn modelId="{FF53638C-1988-421D-A793-4E16773BDCAC}" type="presOf" srcId="{3672EE40-2F8A-4675-BA16-36D4D919E3DE}" destId="{06BE7C14-578D-4C2F-85DE-220EA9CF942D}" srcOrd="1" destOrd="0" presId="urn:microsoft.com/office/officeart/2005/8/layout/hierarchy2"/>
    <dgm:cxn modelId="{DD7A398F-22E4-49AA-B495-363066DF77A7}" type="presOf" srcId="{E3F30CC0-AAAA-4D29-B90A-88017026DB34}" destId="{3D4658CA-C9DE-4374-A40D-EB601180E7E9}" srcOrd="0" destOrd="0" presId="urn:microsoft.com/office/officeart/2005/8/layout/hierarchy2"/>
    <dgm:cxn modelId="{CF88FC8F-40B3-4859-992D-883B2EA6BC46}" type="presOf" srcId="{70408F70-8B96-4A34-AAAC-B58C16F23AF7}" destId="{6FFB5008-0417-4A64-808F-7DD5D6A281B8}" srcOrd="0" destOrd="0" presId="urn:microsoft.com/office/officeart/2005/8/layout/hierarchy2"/>
    <dgm:cxn modelId="{902FB895-BB26-460F-8440-56CFE7397C6A}" type="presOf" srcId="{C7D42745-A341-4FEF-A7FC-D861800F1C37}" destId="{D04384D2-B359-4B8D-8F28-8D4EB0D41B25}" srcOrd="0" destOrd="0" presId="urn:microsoft.com/office/officeart/2005/8/layout/hierarchy2"/>
    <dgm:cxn modelId="{CA53D195-1403-4108-A09F-13D7B053FF85}" type="presOf" srcId="{55527001-D6FC-43F0-B9BE-5E0B885A245B}" destId="{DE2E68D7-9235-4FDD-9336-9D328DEDBB41}" srcOrd="0" destOrd="0" presId="urn:microsoft.com/office/officeart/2005/8/layout/hierarchy2"/>
    <dgm:cxn modelId="{ECE15498-2121-4216-990F-545C7446358B}" type="presOf" srcId="{A1F4D2EE-FA59-4F24-B648-6D952BB8FF1D}" destId="{746D361A-1797-4D9E-B886-ACB492FD192E}" srcOrd="0" destOrd="0" presId="urn:microsoft.com/office/officeart/2005/8/layout/hierarchy2"/>
    <dgm:cxn modelId="{4918D29A-61CC-47F9-99FC-465FC9CED10D}" type="presOf" srcId="{02AC2A53-58E8-46D7-BE92-330628C76B46}" destId="{6764405C-5433-44DD-9AA6-D65C39D02E6B}" srcOrd="0" destOrd="0" presId="urn:microsoft.com/office/officeart/2005/8/layout/hierarchy2"/>
    <dgm:cxn modelId="{E2C418A0-4C9F-4D78-8B31-132410D3457D}" type="presOf" srcId="{3672EE40-2F8A-4675-BA16-36D4D919E3DE}" destId="{9C47C132-4679-43E0-B1B2-8DB11602ABF0}" srcOrd="0" destOrd="0" presId="urn:microsoft.com/office/officeart/2005/8/layout/hierarchy2"/>
    <dgm:cxn modelId="{72A9CDA0-219A-4C00-93AB-8B9A5563C548}" type="presOf" srcId="{B4244E1E-ECC3-4427-A283-01C912DAAAC7}" destId="{47E3A625-94FE-4538-B286-30227FB1F229}" srcOrd="0" destOrd="0" presId="urn:microsoft.com/office/officeart/2005/8/layout/hierarchy2"/>
    <dgm:cxn modelId="{D78061AD-6BA2-4DBA-8A54-12E8255E1A68}" type="presOf" srcId="{C7D42745-A341-4FEF-A7FC-D861800F1C37}" destId="{F6DDEA50-2F4A-4E51-8F75-9799BF294BC2}" srcOrd="1" destOrd="0" presId="urn:microsoft.com/office/officeart/2005/8/layout/hierarchy2"/>
    <dgm:cxn modelId="{FA26BFC0-F986-46DB-BAF7-5F4E1FB97BEE}" type="presOf" srcId="{7103EBE6-1958-4203-B282-2396FB24BAF3}" destId="{BF17D909-77C0-41E5-BC75-870A6C675F50}" srcOrd="0" destOrd="0" presId="urn:microsoft.com/office/officeart/2005/8/layout/hierarchy2"/>
    <dgm:cxn modelId="{19088EC5-6801-4048-8A22-1CA57AF3D034}" type="presOf" srcId="{6363ABD0-20DD-466C-8836-6D3C44E37B09}" destId="{66FBE5A7-A949-483C-AD92-0127DBDF1BE3}" srcOrd="1" destOrd="0" presId="urn:microsoft.com/office/officeart/2005/8/layout/hierarchy2"/>
    <dgm:cxn modelId="{A786D7C7-56E8-4492-AE9A-73C4EE4D114D}" type="presOf" srcId="{1A7629B1-5DB2-4176-9FD8-0DA6A4D11770}" destId="{CF376FEF-E71E-44CB-AC08-72713706B28A}" srcOrd="0" destOrd="0" presId="urn:microsoft.com/office/officeart/2005/8/layout/hierarchy2"/>
    <dgm:cxn modelId="{02B371DA-CFE3-4B53-941D-9E50311CAB77}" type="presOf" srcId="{6363ABD0-20DD-466C-8836-6D3C44E37B09}" destId="{CBAF7F58-6D2B-481F-A7C5-C912EB8C8738}" srcOrd="0" destOrd="0" presId="urn:microsoft.com/office/officeart/2005/8/layout/hierarchy2"/>
    <dgm:cxn modelId="{C5CB4DED-5A70-46D0-922C-C83034825627}" srcId="{E3F30CC0-AAAA-4D29-B90A-88017026DB34}" destId="{1A1FC046-45C2-4C2E-AAE6-B3146E3BCAC4}" srcOrd="5" destOrd="0" parTransId="{AF49E11C-CAD4-4454-958C-C4B2CABF06DD}" sibTransId="{0C725F40-40E4-42F4-82C1-E26515437E64}"/>
    <dgm:cxn modelId="{177460EF-E7B6-4364-ABDA-E50F77B2FFBE}" type="presOf" srcId="{612002C7-E819-41D2-AE19-7A517FCA388F}" destId="{01CF31F3-F620-49EA-BEE8-58816E2238D6}" srcOrd="0" destOrd="0" presId="urn:microsoft.com/office/officeart/2005/8/layout/hierarchy2"/>
    <dgm:cxn modelId="{CA7239F6-27CA-4BBA-8DD2-B30950EFFEF9}" srcId="{E3F30CC0-AAAA-4D29-B90A-88017026DB34}" destId="{02AC2A53-58E8-46D7-BE92-330628C76B46}" srcOrd="0" destOrd="0" parTransId="{385B51BF-2B8C-47E1-85CB-DCF3661D7263}" sibTransId="{A4FEF6C9-C023-4F26-9A74-6C778B2A0871}"/>
    <dgm:cxn modelId="{7D1843F6-F5DD-4538-A2A9-A069FBF43594}" type="presOf" srcId="{3A4C5738-FFF6-4D7E-83FA-619422645618}" destId="{B15DACCA-D30E-47C8-980E-59ABF7630B3C}" srcOrd="0" destOrd="0" presId="urn:microsoft.com/office/officeart/2005/8/layout/hierarchy2"/>
    <dgm:cxn modelId="{37227AF6-A393-46F6-B55B-E3D50F9A781B}" type="presOf" srcId="{385B51BF-2B8C-47E1-85CB-DCF3661D7263}" destId="{A9BE01B3-C853-4B90-B22A-3191C73F265F}" srcOrd="1" destOrd="0" presId="urn:microsoft.com/office/officeart/2005/8/layout/hierarchy2"/>
    <dgm:cxn modelId="{EE9979F9-8A8D-41A8-8B17-19D01BB9EF02}" type="presOf" srcId="{612002C7-E819-41D2-AE19-7A517FCA388F}" destId="{330298F4-3E67-48DC-9858-0636B6FD9D99}" srcOrd="1" destOrd="0" presId="urn:microsoft.com/office/officeart/2005/8/layout/hierarchy2"/>
    <dgm:cxn modelId="{FB1279FC-6DCF-4579-BB2B-39585BA9EADC}" type="presOf" srcId="{734CBAEA-DFB2-4F97-AA12-0C7269D6EB44}" destId="{A126EE8B-B1D8-4081-AFDC-2C0D24699C26}" srcOrd="0" destOrd="0" presId="urn:microsoft.com/office/officeart/2005/8/layout/hierarchy2"/>
    <dgm:cxn modelId="{D5103409-F886-48B9-8D75-5AE1CC90B540}" type="presParOf" srcId="{5654DFA3-15B0-409B-8A1E-CE25D00275A3}" destId="{9ABAF0AA-4735-4B39-98B4-AB97D93AD1F2}" srcOrd="0" destOrd="0" presId="urn:microsoft.com/office/officeart/2005/8/layout/hierarchy2"/>
    <dgm:cxn modelId="{2D5FB9FE-CA2B-41C1-B4FA-85C60122F708}" type="presParOf" srcId="{9ABAF0AA-4735-4B39-98B4-AB97D93AD1F2}" destId="{A0623986-33C6-4180-A50D-0652BF32B310}" srcOrd="0" destOrd="0" presId="urn:microsoft.com/office/officeart/2005/8/layout/hierarchy2"/>
    <dgm:cxn modelId="{26C33926-AE08-455C-B1CF-F6575BC74BEA}" type="presParOf" srcId="{9ABAF0AA-4735-4B39-98B4-AB97D93AD1F2}" destId="{BBBCBCE8-CC5F-4CC2-9D59-781DB68DEBC6}" srcOrd="1" destOrd="0" presId="urn:microsoft.com/office/officeart/2005/8/layout/hierarchy2"/>
    <dgm:cxn modelId="{97EC1AAD-9000-4794-AE0E-B6308F9B6260}" type="presParOf" srcId="{BBBCBCE8-CC5F-4CC2-9D59-781DB68DEBC6}" destId="{DE2E68D7-9235-4FDD-9336-9D328DEDBB41}" srcOrd="0" destOrd="0" presId="urn:microsoft.com/office/officeart/2005/8/layout/hierarchy2"/>
    <dgm:cxn modelId="{403217CC-FCBB-43D8-B59E-4C765DBE5B80}" type="presParOf" srcId="{DE2E68D7-9235-4FDD-9336-9D328DEDBB41}" destId="{64461D5E-AA71-4672-96F8-019CAB04F548}" srcOrd="0" destOrd="0" presId="urn:microsoft.com/office/officeart/2005/8/layout/hierarchy2"/>
    <dgm:cxn modelId="{C1615F7C-A824-448C-B0B9-C96F874466F3}" type="presParOf" srcId="{BBBCBCE8-CC5F-4CC2-9D59-781DB68DEBC6}" destId="{FA7DFCCF-50D3-4E61-A778-2D83CFE6A87A}" srcOrd="1" destOrd="0" presId="urn:microsoft.com/office/officeart/2005/8/layout/hierarchy2"/>
    <dgm:cxn modelId="{AF6ABE59-67C3-4693-A9F4-3C57982F9F6F}" type="presParOf" srcId="{FA7DFCCF-50D3-4E61-A778-2D83CFE6A87A}" destId="{CF376FEF-E71E-44CB-AC08-72713706B28A}" srcOrd="0" destOrd="0" presId="urn:microsoft.com/office/officeart/2005/8/layout/hierarchy2"/>
    <dgm:cxn modelId="{22DB18FA-2458-4933-A1ED-6FB2624B31D7}" type="presParOf" srcId="{FA7DFCCF-50D3-4E61-A778-2D83CFE6A87A}" destId="{84AF4D88-E45D-4D13-B768-20557E661B11}" srcOrd="1" destOrd="0" presId="urn:microsoft.com/office/officeart/2005/8/layout/hierarchy2"/>
    <dgm:cxn modelId="{4E5CB406-2002-42EB-AF87-29FD191DABE5}" type="presParOf" srcId="{BBBCBCE8-CC5F-4CC2-9D59-781DB68DEBC6}" destId="{6FFB5008-0417-4A64-808F-7DD5D6A281B8}" srcOrd="2" destOrd="0" presId="urn:microsoft.com/office/officeart/2005/8/layout/hierarchy2"/>
    <dgm:cxn modelId="{689C49C1-0CAE-465A-BC30-20BB81D7327B}" type="presParOf" srcId="{6FFB5008-0417-4A64-808F-7DD5D6A281B8}" destId="{9A304D1D-6048-40EB-866F-383C57A3A74D}" srcOrd="0" destOrd="0" presId="urn:microsoft.com/office/officeart/2005/8/layout/hierarchy2"/>
    <dgm:cxn modelId="{FC009D93-E4AF-4267-BE9E-53C3F39E555F}" type="presParOf" srcId="{BBBCBCE8-CC5F-4CC2-9D59-781DB68DEBC6}" destId="{868C3F7F-A356-435E-A079-C84ECBCCA77E}" srcOrd="3" destOrd="0" presId="urn:microsoft.com/office/officeart/2005/8/layout/hierarchy2"/>
    <dgm:cxn modelId="{085187EB-3075-417D-96E7-40876F59471A}" type="presParOf" srcId="{868C3F7F-A356-435E-A079-C84ECBCCA77E}" destId="{A126EE8B-B1D8-4081-AFDC-2C0D24699C26}" srcOrd="0" destOrd="0" presId="urn:microsoft.com/office/officeart/2005/8/layout/hierarchy2"/>
    <dgm:cxn modelId="{6D9E5647-B077-4924-8D0E-BD4D849EFA45}" type="presParOf" srcId="{868C3F7F-A356-435E-A079-C84ECBCCA77E}" destId="{BC5F315E-273B-4ECD-81B1-54395EFC13F9}" srcOrd="1" destOrd="0" presId="urn:microsoft.com/office/officeart/2005/8/layout/hierarchy2"/>
    <dgm:cxn modelId="{FBFCD432-8A54-487E-96CF-C895710C4AB9}" type="presParOf" srcId="{BBBCBCE8-CC5F-4CC2-9D59-781DB68DEBC6}" destId="{49F424CA-802D-44BD-B3F6-390DABF18770}" srcOrd="4" destOrd="0" presId="urn:microsoft.com/office/officeart/2005/8/layout/hierarchy2"/>
    <dgm:cxn modelId="{330B504B-D2A3-49AC-A1CF-3178C8C877AA}" type="presParOf" srcId="{49F424CA-802D-44BD-B3F6-390DABF18770}" destId="{CB6FB485-314A-4C0E-B8AC-AC99BA4ED1C1}" srcOrd="0" destOrd="0" presId="urn:microsoft.com/office/officeart/2005/8/layout/hierarchy2"/>
    <dgm:cxn modelId="{8BD2D6E8-CDD8-4CC8-8C0D-39BC726D8D1A}" type="presParOf" srcId="{BBBCBCE8-CC5F-4CC2-9D59-781DB68DEBC6}" destId="{42F334CD-2664-4A11-BFD9-2E461887E55B}" srcOrd="5" destOrd="0" presId="urn:microsoft.com/office/officeart/2005/8/layout/hierarchy2"/>
    <dgm:cxn modelId="{99B52B10-FC45-4AF8-A376-FEBC69E60A9D}" type="presParOf" srcId="{42F334CD-2664-4A11-BFD9-2E461887E55B}" destId="{B15DACCA-D30E-47C8-980E-59ABF7630B3C}" srcOrd="0" destOrd="0" presId="urn:microsoft.com/office/officeart/2005/8/layout/hierarchy2"/>
    <dgm:cxn modelId="{24D8BBE0-2A71-44A9-9947-CD51CE5A23DD}" type="presParOf" srcId="{42F334CD-2664-4A11-BFD9-2E461887E55B}" destId="{158F20B6-0D80-410E-A98E-5800C21F128A}" srcOrd="1" destOrd="0" presId="urn:microsoft.com/office/officeart/2005/8/layout/hierarchy2"/>
    <dgm:cxn modelId="{506C9806-05B0-4D6B-BCF0-E85BC19EBEF8}" type="presParOf" srcId="{158F20B6-0D80-410E-A98E-5800C21F128A}" destId="{CBAF7F58-6D2B-481F-A7C5-C912EB8C8738}" srcOrd="0" destOrd="0" presId="urn:microsoft.com/office/officeart/2005/8/layout/hierarchy2"/>
    <dgm:cxn modelId="{5088F914-9E74-4619-8A6A-EE7F7DE07DEB}" type="presParOf" srcId="{CBAF7F58-6D2B-481F-A7C5-C912EB8C8738}" destId="{66FBE5A7-A949-483C-AD92-0127DBDF1BE3}" srcOrd="0" destOrd="0" presId="urn:microsoft.com/office/officeart/2005/8/layout/hierarchy2"/>
    <dgm:cxn modelId="{FA7B9122-D4D2-4D0F-A936-7B218F072AF3}" type="presParOf" srcId="{158F20B6-0D80-410E-A98E-5800C21F128A}" destId="{0C45C362-87F5-43BE-AFEC-FD03FB3F9C4C}" srcOrd="1" destOrd="0" presId="urn:microsoft.com/office/officeart/2005/8/layout/hierarchy2"/>
    <dgm:cxn modelId="{2E785B23-9FE2-411D-82DB-013CC2E1007B}" type="presParOf" srcId="{0C45C362-87F5-43BE-AFEC-FD03FB3F9C4C}" destId="{746D361A-1797-4D9E-B886-ACB492FD192E}" srcOrd="0" destOrd="0" presId="urn:microsoft.com/office/officeart/2005/8/layout/hierarchy2"/>
    <dgm:cxn modelId="{337EC781-E9FD-415E-9B7A-049411AF521D}" type="presParOf" srcId="{0C45C362-87F5-43BE-AFEC-FD03FB3F9C4C}" destId="{C407A584-7E51-4E7A-ADF1-9F6166A6C33B}" srcOrd="1" destOrd="0" presId="urn:microsoft.com/office/officeart/2005/8/layout/hierarchy2"/>
    <dgm:cxn modelId="{9DF073BE-8913-4F3E-BA57-59500237C3E1}" type="presParOf" srcId="{C407A584-7E51-4E7A-ADF1-9F6166A6C33B}" destId="{9C47C132-4679-43E0-B1B2-8DB11602ABF0}" srcOrd="0" destOrd="0" presId="urn:microsoft.com/office/officeart/2005/8/layout/hierarchy2"/>
    <dgm:cxn modelId="{5E2659C6-F07D-41FB-A134-81AD7B9553DF}" type="presParOf" srcId="{9C47C132-4679-43E0-B1B2-8DB11602ABF0}" destId="{06BE7C14-578D-4C2F-85DE-220EA9CF942D}" srcOrd="0" destOrd="0" presId="urn:microsoft.com/office/officeart/2005/8/layout/hierarchy2"/>
    <dgm:cxn modelId="{60929F23-C64E-42D3-A2AF-8DB4F3F484C5}" type="presParOf" srcId="{C407A584-7E51-4E7A-ADF1-9F6166A6C33B}" destId="{78009C09-D7AD-4AE1-B5B9-D260CA52BD5F}" srcOrd="1" destOrd="0" presId="urn:microsoft.com/office/officeart/2005/8/layout/hierarchy2"/>
    <dgm:cxn modelId="{705EB66F-29B6-4765-907D-93B1EAD2802F}" type="presParOf" srcId="{78009C09-D7AD-4AE1-B5B9-D260CA52BD5F}" destId="{3D4658CA-C9DE-4374-A40D-EB601180E7E9}" srcOrd="0" destOrd="0" presId="urn:microsoft.com/office/officeart/2005/8/layout/hierarchy2"/>
    <dgm:cxn modelId="{CF42DFDF-74A2-4E36-9BE1-DF82BE3A419F}" type="presParOf" srcId="{78009C09-D7AD-4AE1-B5B9-D260CA52BD5F}" destId="{F24A8D70-DB23-4D21-9F92-48FFD7DAC3B3}" srcOrd="1" destOrd="0" presId="urn:microsoft.com/office/officeart/2005/8/layout/hierarchy2"/>
    <dgm:cxn modelId="{36FC7934-6BB4-4CAE-B19E-C6D91016943F}" type="presParOf" srcId="{F24A8D70-DB23-4D21-9F92-48FFD7DAC3B3}" destId="{89095870-C26F-4FE0-9EF5-9D9FD031808F}" srcOrd="0" destOrd="0" presId="urn:microsoft.com/office/officeart/2005/8/layout/hierarchy2"/>
    <dgm:cxn modelId="{76C6F26C-C0FF-41B4-8ED0-855C357D9D19}" type="presParOf" srcId="{89095870-C26F-4FE0-9EF5-9D9FD031808F}" destId="{A9BE01B3-C853-4B90-B22A-3191C73F265F}" srcOrd="0" destOrd="0" presId="urn:microsoft.com/office/officeart/2005/8/layout/hierarchy2"/>
    <dgm:cxn modelId="{0C06E7E8-B064-4329-AB76-639FA17436AA}" type="presParOf" srcId="{F24A8D70-DB23-4D21-9F92-48FFD7DAC3B3}" destId="{0392ABBC-3882-4E7F-9400-F294B50E41E8}" srcOrd="1" destOrd="0" presId="urn:microsoft.com/office/officeart/2005/8/layout/hierarchy2"/>
    <dgm:cxn modelId="{60296F20-5685-4013-B525-0D6A1AB03DA3}" type="presParOf" srcId="{0392ABBC-3882-4E7F-9400-F294B50E41E8}" destId="{6764405C-5433-44DD-9AA6-D65C39D02E6B}" srcOrd="0" destOrd="0" presId="urn:microsoft.com/office/officeart/2005/8/layout/hierarchy2"/>
    <dgm:cxn modelId="{7B0B9888-CC54-4D46-8C23-AA2BE8358A11}" type="presParOf" srcId="{0392ABBC-3882-4E7F-9400-F294B50E41E8}" destId="{39292A02-5ACB-4DB1-B2C2-A76F3B5AD348}" srcOrd="1" destOrd="0" presId="urn:microsoft.com/office/officeart/2005/8/layout/hierarchy2"/>
    <dgm:cxn modelId="{FBEA7646-5E13-4EA0-80C3-B51F1CB12361}" type="presParOf" srcId="{F24A8D70-DB23-4D21-9F92-48FFD7DAC3B3}" destId="{D04384D2-B359-4B8D-8F28-8D4EB0D41B25}" srcOrd="2" destOrd="0" presId="urn:microsoft.com/office/officeart/2005/8/layout/hierarchy2"/>
    <dgm:cxn modelId="{817F458A-7D3D-4D58-952A-6BC1098047D2}" type="presParOf" srcId="{D04384D2-B359-4B8D-8F28-8D4EB0D41B25}" destId="{F6DDEA50-2F4A-4E51-8F75-9799BF294BC2}" srcOrd="0" destOrd="0" presId="urn:microsoft.com/office/officeart/2005/8/layout/hierarchy2"/>
    <dgm:cxn modelId="{FA7669C6-5B26-41FE-96DE-7EFFB9B3B25D}" type="presParOf" srcId="{F24A8D70-DB23-4D21-9F92-48FFD7DAC3B3}" destId="{D03D2DA5-1CA9-4277-98A8-9E6CB01BA3AE}" srcOrd="3" destOrd="0" presId="urn:microsoft.com/office/officeart/2005/8/layout/hierarchy2"/>
    <dgm:cxn modelId="{ABD19A28-5A1F-43DF-A9A5-AD627209091F}" type="presParOf" srcId="{D03D2DA5-1CA9-4277-98A8-9E6CB01BA3AE}" destId="{1B4AF6A4-351C-424D-AF57-28DF3BF4FC2B}" srcOrd="0" destOrd="0" presId="urn:microsoft.com/office/officeart/2005/8/layout/hierarchy2"/>
    <dgm:cxn modelId="{667FF782-FF15-42EC-B21F-D0975703BA51}" type="presParOf" srcId="{D03D2DA5-1CA9-4277-98A8-9E6CB01BA3AE}" destId="{8CBD23A2-858C-4CB5-A2DD-5157D0A0DD5C}" srcOrd="1" destOrd="0" presId="urn:microsoft.com/office/officeart/2005/8/layout/hierarchy2"/>
    <dgm:cxn modelId="{0E2A3773-96C2-4682-BB47-55B9FC574E21}" type="presParOf" srcId="{F24A8D70-DB23-4D21-9F92-48FFD7DAC3B3}" destId="{0A47B9A0-4EC1-4873-907F-6848AE4C1C5A}" srcOrd="4" destOrd="0" presId="urn:microsoft.com/office/officeart/2005/8/layout/hierarchy2"/>
    <dgm:cxn modelId="{B39C224B-C35F-45AB-91BA-F3677695372B}" type="presParOf" srcId="{0A47B9A0-4EC1-4873-907F-6848AE4C1C5A}" destId="{1F0C4A57-285C-4C09-9424-5B4E638BACC0}" srcOrd="0" destOrd="0" presId="urn:microsoft.com/office/officeart/2005/8/layout/hierarchy2"/>
    <dgm:cxn modelId="{D91F3C37-800A-48CB-A980-EAB238A5965A}" type="presParOf" srcId="{F24A8D70-DB23-4D21-9F92-48FFD7DAC3B3}" destId="{3EABB532-1CAA-4C69-94B5-6B9C41FB0D6C}" srcOrd="5" destOrd="0" presId="urn:microsoft.com/office/officeart/2005/8/layout/hierarchy2"/>
    <dgm:cxn modelId="{1AA60B37-A0D6-47D7-A193-590A5005EEEF}" type="presParOf" srcId="{3EABB532-1CAA-4C69-94B5-6B9C41FB0D6C}" destId="{47E3A625-94FE-4538-B286-30227FB1F229}" srcOrd="0" destOrd="0" presId="urn:microsoft.com/office/officeart/2005/8/layout/hierarchy2"/>
    <dgm:cxn modelId="{7D3D6F49-0E5A-4684-82EE-BACE9A22B129}" type="presParOf" srcId="{3EABB532-1CAA-4C69-94B5-6B9C41FB0D6C}" destId="{AEE33FB1-162A-4BC3-8CA9-2ECF8AB6F76E}" srcOrd="1" destOrd="0" presId="urn:microsoft.com/office/officeart/2005/8/layout/hierarchy2"/>
    <dgm:cxn modelId="{97477CDA-9EAD-466F-AC02-ADE08B977120}" type="presParOf" srcId="{F24A8D70-DB23-4D21-9F92-48FFD7DAC3B3}" destId="{AF6B48F9-0DDA-45FB-B5A0-EF6BF2425AAB}" srcOrd="6" destOrd="0" presId="urn:microsoft.com/office/officeart/2005/8/layout/hierarchy2"/>
    <dgm:cxn modelId="{087BA051-1E79-4987-8A53-FC4A9594FD75}" type="presParOf" srcId="{AF6B48F9-0DDA-45FB-B5A0-EF6BF2425AAB}" destId="{CCB35049-0251-4AB7-B576-56678A22A009}" srcOrd="0" destOrd="0" presId="urn:microsoft.com/office/officeart/2005/8/layout/hierarchy2"/>
    <dgm:cxn modelId="{C500D75D-4F4A-458E-A179-51DEAFC98DFA}" type="presParOf" srcId="{F24A8D70-DB23-4D21-9F92-48FFD7DAC3B3}" destId="{53F1AFC7-2199-478C-89AD-DDF6DF6ECB90}" srcOrd="7" destOrd="0" presId="urn:microsoft.com/office/officeart/2005/8/layout/hierarchy2"/>
    <dgm:cxn modelId="{CFA00EE8-C8E2-4A62-9D4E-517CF195E045}" type="presParOf" srcId="{53F1AFC7-2199-478C-89AD-DDF6DF6ECB90}" destId="{AE4654F1-1549-452E-870B-5FD55F884446}" srcOrd="0" destOrd="0" presId="urn:microsoft.com/office/officeart/2005/8/layout/hierarchy2"/>
    <dgm:cxn modelId="{81656803-AF16-4C3A-A462-2B0C3B578975}" type="presParOf" srcId="{53F1AFC7-2199-478C-89AD-DDF6DF6ECB90}" destId="{C32112A2-E5A2-4262-8975-09C1D636F2C8}" srcOrd="1" destOrd="0" presId="urn:microsoft.com/office/officeart/2005/8/layout/hierarchy2"/>
    <dgm:cxn modelId="{DA96AFCE-2EEC-4AEF-BF67-8D1F46947DCF}" type="presParOf" srcId="{F24A8D70-DB23-4D21-9F92-48FFD7DAC3B3}" destId="{01CF31F3-F620-49EA-BEE8-58816E2238D6}" srcOrd="8" destOrd="0" presId="urn:microsoft.com/office/officeart/2005/8/layout/hierarchy2"/>
    <dgm:cxn modelId="{A30051F3-78CE-4DCA-A77F-79520607130B}" type="presParOf" srcId="{01CF31F3-F620-49EA-BEE8-58816E2238D6}" destId="{330298F4-3E67-48DC-9858-0636B6FD9D99}" srcOrd="0" destOrd="0" presId="urn:microsoft.com/office/officeart/2005/8/layout/hierarchy2"/>
    <dgm:cxn modelId="{3190748E-6FFF-4A8A-B8F3-929DBC5F02C2}" type="presParOf" srcId="{F24A8D70-DB23-4D21-9F92-48FFD7DAC3B3}" destId="{8E83D239-35B0-42AF-9B09-7951FA302D70}" srcOrd="9" destOrd="0" presId="urn:microsoft.com/office/officeart/2005/8/layout/hierarchy2"/>
    <dgm:cxn modelId="{108DF76D-96F9-4CC0-A32A-68209CF0C9AF}" type="presParOf" srcId="{8E83D239-35B0-42AF-9B09-7951FA302D70}" destId="{BF17D909-77C0-41E5-BC75-870A6C675F50}" srcOrd="0" destOrd="0" presId="urn:microsoft.com/office/officeart/2005/8/layout/hierarchy2"/>
    <dgm:cxn modelId="{DD0F58C6-9AF2-4585-B08D-B7466DF84306}" type="presParOf" srcId="{8E83D239-35B0-42AF-9B09-7951FA302D70}" destId="{B68E30F9-3F70-4FC0-AA99-29DB2695F559}" srcOrd="1" destOrd="0" presId="urn:microsoft.com/office/officeart/2005/8/layout/hierarchy2"/>
    <dgm:cxn modelId="{5702467F-00E4-4249-AACF-AB0A987FA0F0}" type="presParOf" srcId="{F24A8D70-DB23-4D21-9F92-48FFD7DAC3B3}" destId="{CB84EE69-BED3-4F4D-8B97-EBB7FB839BE1}" srcOrd="10" destOrd="0" presId="urn:microsoft.com/office/officeart/2005/8/layout/hierarchy2"/>
    <dgm:cxn modelId="{00BF0F6A-F2A1-4CF3-BBA0-96B63AF7B39F}" type="presParOf" srcId="{CB84EE69-BED3-4F4D-8B97-EBB7FB839BE1}" destId="{AAAC075E-F44B-4F6D-959E-D4CF0BB91047}" srcOrd="0" destOrd="0" presId="urn:microsoft.com/office/officeart/2005/8/layout/hierarchy2"/>
    <dgm:cxn modelId="{78BBB4A3-C68B-4070-958E-9F2EA3FA2AE4}" type="presParOf" srcId="{F24A8D70-DB23-4D21-9F92-48FFD7DAC3B3}" destId="{B195EC1B-3B96-46B4-B1DC-869F9A8A6275}" srcOrd="11" destOrd="0" presId="urn:microsoft.com/office/officeart/2005/8/layout/hierarchy2"/>
    <dgm:cxn modelId="{32CD9D4B-8D47-4F71-AD50-E6B6EEFBCA16}" type="presParOf" srcId="{B195EC1B-3B96-46B4-B1DC-869F9A8A6275}" destId="{36647657-BF0F-4533-B6F2-604340A8EE43}" srcOrd="0" destOrd="0" presId="urn:microsoft.com/office/officeart/2005/8/layout/hierarchy2"/>
    <dgm:cxn modelId="{ADD71F2C-BE0B-4E50-A562-7D73EDA56FF4}" type="presParOf" srcId="{B195EC1B-3B96-46B4-B1DC-869F9A8A6275}" destId="{EA85D953-E1E4-46EB-9946-08A326C6E0E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23986-33C6-4180-A50D-0652BF32B310}">
      <dsp:nvSpPr>
        <dsp:cNvPr id="0" name=""/>
        <dsp:cNvSpPr/>
      </dsp:nvSpPr>
      <dsp:spPr>
        <a:xfrm>
          <a:off x="3071" y="2562310"/>
          <a:ext cx="3052689" cy="152634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500" kern="1200" dirty="0">
              <a:latin typeface="Calibri" panose="020F0502020204030204" pitchFamily="34" charset="0"/>
              <a:cs typeface="Calibri" panose="020F0502020204030204" pitchFamily="34" charset="0"/>
            </a:rPr>
            <a:t>Physical Object</a:t>
          </a:r>
        </a:p>
        <a:p>
          <a:pPr marL="0" lvl="0" indent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500" kern="1200" dirty="0">
              <a:latin typeface="Calibri" panose="020F0502020204030204" pitchFamily="34" charset="0"/>
              <a:cs typeface="Calibri" panose="020F0502020204030204" pitchFamily="34" charset="0"/>
            </a:rPr>
            <a:t>(Twin)</a:t>
          </a:r>
          <a:endParaRPr lang="ko-KR" altLang="en-US" sz="2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7776" y="2607015"/>
        <a:ext cx="2963279" cy="1436934"/>
      </dsp:txXfrm>
    </dsp:sp>
    <dsp:sp modelId="{DE2E68D7-9235-4FDD-9336-9D328DEDBB41}">
      <dsp:nvSpPr>
        <dsp:cNvPr id="0" name=""/>
        <dsp:cNvSpPr/>
      </dsp:nvSpPr>
      <dsp:spPr>
        <a:xfrm rot="19457599">
          <a:off x="2914419" y="2866004"/>
          <a:ext cx="1503759" cy="41308"/>
        </a:xfrm>
        <a:custGeom>
          <a:avLst/>
          <a:gdLst/>
          <a:ahLst/>
          <a:cxnLst/>
          <a:rect l="0" t="0" r="0" b="0"/>
          <a:pathLst>
            <a:path>
              <a:moveTo>
                <a:pt x="0" y="20654"/>
              </a:moveTo>
              <a:lnTo>
                <a:pt x="1503759" y="206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28704" y="2849064"/>
        <a:ext cx="75187" cy="75187"/>
      </dsp:txXfrm>
    </dsp:sp>
    <dsp:sp modelId="{CF376FEF-E71E-44CB-AC08-72713706B28A}">
      <dsp:nvSpPr>
        <dsp:cNvPr id="0" name=""/>
        <dsp:cNvSpPr/>
      </dsp:nvSpPr>
      <dsp:spPr>
        <a:xfrm>
          <a:off x="4276836" y="1684662"/>
          <a:ext cx="3052689" cy="1526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500" kern="1200" dirty="0">
              <a:latin typeface="Calibri" panose="020F0502020204030204" pitchFamily="34" charset="0"/>
              <a:cs typeface="Calibri" panose="020F0502020204030204" pitchFamily="34" charset="0"/>
            </a:rPr>
            <a:t>Digital Representation (Information Model, ex STEP)</a:t>
          </a:r>
          <a:endParaRPr lang="ko-KR" altLang="en-US" sz="2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21541" y="1729367"/>
        <a:ext cx="2963279" cy="1436934"/>
      </dsp:txXfrm>
    </dsp:sp>
    <dsp:sp modelId="{6FFB5008-0417-4A64-808F-7DD5D6A281B8}">
      <dsp:nvSpPr>
        <dsp:cNvPr id="0" name=""/>
        <dsp:cNvSpPr/>
      </dsp:nvSpPr>
      <dsp:spPr>
        <a:xfrm rot="2142401">
          <a:off x="2914419" y="3743652"/>
          <a:ext cx="1503759" cy="41308"/>
        </a:xfrm>
        <a:custGeom>
          <a:avLst/>
          <a:gdLst/>
          <a:ahLst/>
          <a:cxnLst/>
          <a:rect l="0" t="0" r="0" b="0"/>
          <a:pathLst>
            <a:path>
              <a:moveTo>
                <a:pt x="0" y="20654"/>
              </a:moveTo>
              <a:lnTo>
                <a:pt x="1503759" y="206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28704" y="3726713"/>
        <a:ext cx="75187" cy="75187"/>
      </dsp:txXfrm>
    </dsp:sp>
    <dsp:sp modelId="{A126EE8B-B1D8-4081-AFDC-2C0D24699C26}">
      <dsp:nvSpPr>
        <dsp:cNvPr id="0" name=""/>
        <dsp:cNvSpPr/>
      </dsp:nvSpPr>
      <dsp:spPr>
        <a:xfrm>
          <a:off x="4276836" y="3439958"/>
          <a:ext cx="3052689" cy="1526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500" kern="1200" dirty="0">
              <a:latin typeface="Calibri" panose="020F0502020204030204" pitchFamily="34" charset="0"/>
              <a:cs typeface="Calibri" panose="020F0502020204030204" pitchFamily="34" charset="0"/>
            </a:rPr>
            <a:t>Visualisation</a:t>
          </a:r>
          <a:endParaRPr lang="ko-KR" altLang="en-US" sz="2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21541" y="3484663"/>
        <a:ext cx="2963279" cy="1436934"/>
      </dsp:txXfrm>
    </dsp:sp>
    <dsp:sp modelId="{58776A2C-4348-4D0B-9905-45452854B095}">
      <dsp:nvSpPr>
        <dsp:cNvPr id="0" name=""/>
        <dsp:cNvSpPr/>
      </dsp:nvSpPr>
      <dsp:spPr>
        <a:xfrm>
          <a:off x="7329526" y="4182476"/>
          <a:ext cx="1221075" cy="41308"/>
        </a:xfrm>
        <a:custGeom>
          <a:avLst/>
          <a:gdLst/>
          <a:ahLst/>
          <a:cxnLst/>
          <a:rect l="0" t="0" r="0" b="0"/>
          <a:pathLst>
            <a:path>
              <a:moveTo>
                <a:pt x="0" y="20654"/>
              </a:moveTo>
              <a:lnTo>
                <a:pt x="1221075" y="206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909537" y="4172604"/>
        <a:ext cx="61053" cy="61053"/>
      </dsp:txXfrm>
    </dsp:sp>
    <dsp:sp modelId="{927E2F12-3667-47A3-AE1F-D05F27DA6B03}">
      <dsp:nvSpPr>
        <dsp:cNvPr id="0" name=""/>
        <dsp:cNvSpPr/>
      </dsp:nvSpPr>
      <dsp:spPr>
        <a:xfrm>
          <a:off x="8550602" y="3439958"/>
          <a:ext cx="3052689" cy="152634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500" kern="1200" dirty="0">
              <a:latin typeface="Calibri" panose="020F0502020204030204" pitchFamily="34" charset="0"/>
              <a:cs typeface="Calibri" panose="020F0502020204030204" pitchFamily="34" charset="0"/>
            </a:rPr>
            <a:t>Digital Object</a:t>
          </a:r>
        </a:p>
        <a:p>
          <a:pPr marL="0" lvl="0" indent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500" kern="1200" dirty="0">
              <a:latin typeface="Calibri" panose="020F0502020204030204" pitchFamily="34" charset="0"/>
              <a:cs typeface="Calibri" panose="020F0502020204030204" pitchFamily="34" charset="0"/>
            </a:rPr>
            <a:t>(Twin)</a:t>
          </a:r>
        </a:p>
      </dsp:txBody>
      <dsp:txXfrm>
        <a:off x="8595307" y="3484663"/>
        <a:ext cx="2963279" cy="1436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23986-33C6-4180-A50D-0652BF32B310}">
      <dsp:nvSpPr>
        <dsp:cNvPr id="0" name=""/>
        <dsp:cNvSpPr/>
      </dsp:nvSpPr>
      <dsp:spPr>
        <a:xfrm>
          <a:off x="892344" y="1286890"/>
          <a:ext cx="1488132" cy="74406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Physical Object</a:t>
          </a:r>
          <a:endParaRPr lang="ko-KR" alt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14137" y="1308683"/>
        <a:ext cx="1444546" cy="700480"/>
      </dsp:txXfrm>
    </dsp:sp>
    <dsp:sp modelId="{DE2E68D7-9235-4FDD-9336-9D328DEDBB41}">
      <dsp:nvSpPr>
        <dsp:cNvPr id="0" name=""/>
        <dsp:cNvSpPr/>
      </dsp:nvSpPr>
      <dsp:spPr>
        <a:xfrm rot="18289469">
          <a:off x="2156924" y="1217770"/>
          <a:ext cx="104235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42356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52044" y="1205026"/>
        <a:ext cx="52117" cy="52117"/>
      </dsp:txXfrm>
    </dsp:sp>
    <dsp:sp modelId="{CF376FEF-E71E-44CB-AC08-72713706B28A}">
      <dsp:nvSpPr>
        <dsp:cNvPr id="0" name=""/>
        <dsp:cNvSpPr/>
      </dsp:nvSpPr>
      <dsp:spPr>
        <a:xfrm>
          <a:off x="2975729" y="431214"/>
          <a:ext cx="1488132" cy="74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Data Gathering</a:t>
          </a:r>
          <a:endParaRPr lang="ko-KR" alt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997522" y="453007"/>
        <a:ext cx="1444546" cy="700480"/>
      </dsp:txXfrm>
    </dsp:sp>
    <dsp:sp modelId="{6FFB5008-0417-4A64-808F-7DD5D6A281B8}">
      <dsp:nvSpPr>
        <dsp:cNvPr id="0" name=""/>
        <dsp:cNvSpPr/>
      </dsp:nvSpPr>
      <dsp:spPr>
        <a:xfrm>
          <a:off x="2380476" y="1645608"/>
          <a:ext cx="59525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95252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63222" y="1644042"/>
        <a:ext cx="29762" cy="29762"/>
      </dsp:txXfrm>
    </dsp:sp>
    <dsp:sp modelId="{A126EE8B-B1D8-4081-AFDC-2C0D24699C26}">
      <dsp:nvSpPr>
        <dsp:cNvPr id="0" name=""/>
        <dsp:cNvSpPr/>
      </dsp:nvSpPr>
      <dsp:spPr>
        <a:xfrm>
          <a:off x="2975729" y="1286890"/>
          <a:ext cx="1488132" cy="74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Data Filtering </a:t>
          </a:r>
          <a:endParaRPr lang="ko-KR" alt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997522" y="1308683"/>
        <a:ext cx="1444546" cy="700480"/>
      </dsp:txXfrm>
    </dsp:sp>
    <dsp:sp modelId="{49F424CA-802D-44BD-B3F6-390DABF18770}">
      <dsp:nvSpPr>
        <dsp:cNvPr id="0" name=""/>
        <dsp:cNvSpPr/>
      </dsp:nvSpPr>
      <dsp:spPr>
        <a:xfrm rot="3310531">
          <a:off x="2156924" y="2073446"/>
          <a:ext cx="104235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42356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52044" y="2060703"/>
        <a:ext cx="52117" cy="52117"/>
      </dsp:txXfrm>
    </dsp:sp>
    <dsp:sp modelId="{B15DACCA-D30E-47C8-980E-59ABF7630B3C}">
      <dsp:nvSpPr>
        <dsp:cNvPr id="0" name=""/>
        <dsp:cNvSpPr/>
      </dsp:nvSpPr>
      <dsp:spPr>
        <a:xfrm>
          <a:off x="2975729" y="2142566"/>
          <a:ext cx="1488132" cy="74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Synchronization</a:t>
          </a:r>
        </a:p>
      </dsp:txBody>
      <dsp:txXfrm>
        <a:off x="2997522" y="2164359"/>
        <a:ext cx="1444546" cy="700480"/>
      </dsp:txXfrm>
    </dsp:sp>
    <dsp:sp modelId="{CBAF7F58-6D2B-481F-A7C5-C912EB8C8738}">
      <dsp:nvSpPr>
        <dsp:cNvPr id="0" name=""/>
        <dsp:cNvSpPr/>
      </dsp:nvSpPr>
      <dsp:spPr>
        <a:xfrm>
          <a:off x="4463862" y="2501284"/>
          <a:ext cx="59525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95252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746607" y="2499718"/>
        <a:ext cx="29762" cy="29762"/>
      </dsp:txXfrm>
    </dsp:sp>
    <dsp:sp modelId="{746D361A-1797-4D9E-B886-ACB492FD192E}">
      <dsp:nvSpPr>
        <dsp:cNvPr id="0" name=""/>
        <dsp:cNvSpPr/>
      </dsp:nvSpPr>
      <dsp:spPr>
        <a:xfrm>
          <a:off x="5059115" y="2142566"/>
          <a:ext cx="1488132" cy="74406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Digital Object</a:t>
          </a:r>
          <a:b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(Digital Twin)</a:t>
          </a:r>
        </a:p>
      </dsp:txBody>
      <dsp:txXfrm>
        <a:off x="5080908" y="2164359"/>
        <a:ext cx="1444546" cy="700480"/>
      </dsp:txXfrm>
    </dsp:sp>
    <dsp:sp modelId="{9C47C132-4679-43E0-B1B2-8DB11602ABF0}">
      <dsp:nvSpPr>
        <dsp:cNvPr id="0" name=""/>
        <dsp:cNvSpPr/>
      </dsp:nvSpPr>
      <dsp:spPr>
        <a:xfrm>
          <a:off x="6547247" y="2501284"/>
          <a:ext cx="59525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95252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829992" y="2499718"/>
        <a:ext cx="29762" cy="29762"/>
      </dsp:txXfrm>
    </dsp:sp>
    <dsp:sp modelId="{3D4658CA-C9DE-4374-A40D-EB601180E7E9}">
      <dsp:nvSpPr>
        <dsp:cNvPr id="0" name=""/>
        <dsp:cNvSpPr/>
      </dsp:nvSpPr>
      <dsp:spPr>
        <a:xfrm>
          <a:off x="7142500" y="2142566"/>
          <a:ext cx="1488132" cy="74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Data Analysis</a:t>
          </a:r>
        </a:p>
      </dsp:txBody>
      <dsp:txXfrm>
        <a:off x="7164293" y="2164359"/>
        <a:ext cx="1444546" cy="700480"/>
      </dsp:txXfrm>
    </dsp:sp>
    <dsp:sp modelId="{89095870-C26F-4FE0-9EF5-9D9FD031808F}">
      <dsp:nvSpPr>
        <dsp:cNvPr id="0" name=""/>
        <dsp:cNvSpPr/>
      </dsp:nvSpPr>
      <dsp:spPr>
        <a:xfrm rot="17132988">
          <a:off x="7818027" y="1431689"/>
          <a:ext cx="222046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220464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872747" y="1389493"/>
        <a:ext cx="111023" cy="111023"/>
      </dsp:txXfrm>
    </dsp:sp>
    <dsp:sp modelId="{6764405C-5433-44DD-9AA6-D65C39D02E6B}">
      <dsp:nvSpPr>
        <dsp:cNvPr id="0" name=""/>
        <dsp:cNvSpPr/>
      </dsp:nvSpPr>
      <dsp:spPr>
        <a:xfrm>
          <a:off x="9225886" y="3376"/>
          <a:ext cx="1488132" cy="74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Simulation</a:t>
          </a:r>
        </a:p>
      </dsp:txBody>
      <dsp:txXfrm>
        <a:off x="9247679" y="25169"/>
        <a:ext cx="1444546" cy="700480"/>
      </dsp:txXfrm>
    </dsp:sp>
    <dsp:sp modelId="{D04384D2-B359-4B8D-8F28-8D4EB0D41B25}">
      <dsp:nvSpPr>
        <dsp:cNvPr id="0" name=""/>
        <dsp:cNvSpPr/>
      </dsp:nvSpPr>
      <dsp:spPr>
        <a:xfrm rot="17692822">
          <a:off x="8220846" y="1859527"/>
          <a:ext cx="141482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14826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892888" y="1837472"/>
        <a:ext cx="70741" cy="70741"/>
      </dsp:txXfrm>
    </dsp:sp>
    <dsp:sp modelId="{1B4AF6A4-351C-424D-AF57-28DF3BF4FC2B}">
      <dsp:nvSpPr>
        <dsp:cNvPr id="0" name=""/>
        <dsp:cNvSpPr/>
      </dsp:nvSpPr>
      <dsp:spPr>
        <a:xfrm>
          <a:off x="9225886" y="859052"/>
          <a:ext cx="1488132" cy="74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Maintenance</a:t>
          </a:r>
        </a:p>
      </dsp:txBody>
      <dsp:txXfrm>
        <a:off x="9247679" y="880845"/>
        <a:ext cx="1444546" cy="700480"/>
      </dsp:txXfrm>
    </dsp:sp>
    <dsp:sp modelId="{0A47B9A0-4EC1-4873-907F-6848AE4C1C5A}">
      <dsp:nvSpPr>
        <dsp:cNvPr id="0" name=""/>
        <dsp:cNvSpPr/>
      </dsp:nvSpPr>
      <dsp:spPr>
        <a:xfrm rot="19457599">
          <a:off x="8561731" y="2287365"/>
          <a:ext cx="73305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3056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909933" y="2282354"/>
        <a:ext cx="36652" cy="36652"/>
      </dsp:txXfrm>
    </dsp:sp>
    <dsp:sp modelId="{47E3A625-94FE-4538-B286-30227FB1F229}">
      <dsp:nvSpPr>
        <dsp:cNvPr id="0" name=""/>
        <dsp:cNvSpPr/>
      </dsp:nvSpPr>
      <dsp:spPr>
        <a:xfrm>
          <a:off x="9225886" y="1714728"/>
          <a:ext cx="1488132" cy="74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Prediction / Prevention</a:t>
          </a:r>
        </a:p>
      </dsp:txBody>
      <dsp:txXfrm>
        <a:off x="9247679" y="1736521"/>
        <a:ext cx="1444546" cy="700480"/>
      </dsp:txXfrm>
    </dsp:sp>
    <dsp:sp modelId="{AF6B48F9-0DDA-45FB-B5A0-EF6BF2425AAB}">
      <dsp:nvSpPr>
        <dsp:cNvPr id="0" name=""/>
        <dsp:cNvSpPr/>
      </dsp:nvSpPr>
      <dsp:spPr>
        <a:xfrm rot="2142401">
          <a:off x="8561731" y="2715203"/>
          <a:ext cx="73305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3056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909933" y="2710192"/>
        <a:ext cx="36652" cy="36652"/>
      </dsp:txXfrm>
    </dsp:sp>
    <dsp:sp modelId="{AE4654F1-1549-452E-870B-5FD55F884446}">
      <dsp:nvSpPr>
        <dsp:cNvPr id="0" name=""/>
        <dsp:cNvSpPr/>
      </dsp:nvSpPr>
      <dsp:spPr>
        <a:xfrm>
          <a:off x="9225886" y="2570404"/>
          <a:ext cx="1488132" cy="74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MES / ERP</a:t>
          </a:r>
        </a:p>
      </dsp:txBody>
      <dsp:txXfrm>
        <a:off x="9247679" y="2592197"/>
        <a:ext cx="1444546" cy="700480"/>
      </dsp:txXfrm>
    </dsp:sp>
    <dsp:sp modelId="{01CF31F3-F620-49EA-BEE8-58816E2238D6}">
      <dsp:nvSpPr>
        <dsp:cNvPr id="0" name=""/>
        <dsp:cNvSpPr/>
      </dsp:nvSpPr>
      <dsp:spPr>
        <a:xfrm rot="3907178">
          <a:off x="8220846" y="3143041"/>
          <a:ext cx="141482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14826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892888" y="3120986"/>
        <a:ext cx="70741" cy="70741"/>
      </dsp:txXfrm>
    </dsp:sp>
    <dsp:sp modelId="{BF17D909-77C0-41E5-BC75-870A6C675F50}">
      <dsp:nvSpPr>
        <dsp:cNvPr id="0" name=""/>
        <dsp:cNvSpPr/>
      </dsp:nvSpPr>
      <dsp:spPr>
        <a:xfrm>
          <a:off x="9225886" y="3426081"/>
          <a:ext cx="1488132" cy="74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Comparison </a:t>
          </a:r>
          <a:b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(Real status with Production target)</a:t>
          </a:r>
        </a:p>
      </dsp:txBody>
      <dsp:txXfrm>
        <a:off x="9247679" y="3447874"/>
        <a:ext cx="1444546" cy="700480"/>
      </dsp:txXfrm>
    </dsp:sp>
    <dsp:sp modelId="{CB84EE69-BED3-4F4D-8B97-EBB7FB839BE1}">
      <dsp:nvSpPr>
        <dsp:cNvPr id="0" name=""/>
        <dsp:cNvSpPr/>
      </dsp:nvSpPr>
      <dsp:spPr>
        <a:xfrm rot="4467012">
          <a:off x="7818027" y="3570879"/>
          <a:ext cx="222046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220464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7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872747" y="3528683"/>
        <a:ext cx="111023" cy="111023"/>
      </dsp:txXfrm>
    </dsp:sp>
    <dsp:sp modelId="{36647657-BF0F-4533-B6F2-604340A8EE43}">
      <dsp:nvSpPr>
        <dsp:cNvPr id="0" name=""/>
        <dsp:cNvSpPr/>
      </dsp:nvSpPr>
      <dsp:spPr>
        <a:xfrm>
          <a:off x="9225886" y="4281757"/>
          <a:ext cx="1488132" cy="744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500" kern="1200" dirty="0">
              <a:latin typeface="Calibri" panose="020F0502020204030204" pitchFamily="34" charset="0"/>
              <a:cs typeface="Calibri" panose="020F0502020204030204" pitchFamily="34" charset="0"/>
            </a:rPr>
            <a:t>Reporting</a:t>
          </a:r>
        </a:p>
      </dsp:txBody>
      <dsp:txXfrm>
        <a:off x="9247679" y="4303550"/>
        <a:ext cx="1444546" cy="700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587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61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83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29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88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64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73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54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09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438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66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044F-312E-46AB-BBEF-9D9727DDACD2}" type="datetimeFigureOut">
              <a:rPr lang="ko-KR" altLang="en-US" smtClean="0"/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C9F08-78D9-4507-B97E-07F470A69B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33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84"/>
          <p:cNvSpPr>
            <a:spLocks noChangeArrowheads="1"/>
          </p:cNvSpPr>
          <p:nvPr/>
        </p:nvSpPr>
        <p:spPr bwMode="auto">
          <a:xfrm>
            <a:off x="4307457" y="1327032"/>
            <a:ext cx="5715000" cy="4114800"/>
          </a:xfrm>
          <a:prstGeom prst="roundRect">
            <a:avLst>
              <a:gd name="adj" fmla="val 3759"/>
            </a:avLst>
          </a:prstGeom>
          <a:solidFill>
            <a:srgbClr val="C6D1FE">
              <a:alpha val="27843"/>
            </a:srgbClr>
          </a:solidFill>
          <a:ln w="9525" algn="ctr">
            <a:solidFill>
              <a:srgbClr val="40458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defTabSz="82943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197" kern="0">
              <a:solidFill>
                <a:srgbClr val="40458C"/>
              </a:solidFill>
              <a:latin typeface="Candara" panose="020E0502030303020204" pitchFamily="34" charset="0"/>
              <a:cs typeface="Tahoma"/>
            </a:endParaRPr>
          </a:p>
        </p:txBody>
      </p:sp>
      <p:sp>
        <p:nvSpPr>
          <p:cNvPr id="5" name="テキスト ボックス 43"/>
          <p:cNvSpPr txBox="1"/>
          <p:nvPr/>
        </p:nvSpPr>
        <p:spPr>
          <a:xfrm>
            <a:off x="6426957" y="3598631"/>
            <a:ext cx="1476000" cy="432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algn="ctr" defTabSz="82943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197" b="1" kern="0" dirty="0">
                <a:latin typeface="Candara" panose="020E0502030303020204" pitchFamily="34" charset="0"/>
                <a:ea typeface="ＭＳ Ｐゴシック" pitchFamily="50" charset="-128"/>
                <a:cs typeface="Tahoma"/>
              </a:rPr>
              <a:t>Reference model</a:t>
            </a:r>
          </a:p>
        </p:txBody>
      </p:sp>
      <p:sp>
        <p:nvSpPr>
          <p:cNvPr id="6" name="正方形/長方形 26"/>
          <p:cNvSpPr>
            <a:spLocks noChangeArrowheads="1"/>
          </p:cNvSpPr>
          <p:nvPr/>
        </p:nvSpPr>
        <p:spPr bwMode="auto">
          <a:xfrm>
            <a:off x="4383657" y="1755432"/>
            <a:ext cx="1368000" cy="4097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2943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97" b="1" kern="0" dirty="0">
                <a:latin typeface="Candara" panose="020E0502030303020204" pitchFamily="34" charset="0"/>
                <a:cs typeface="Tahoma"/>
              </a:rPr>
              <a:t>Information</a:t>
            </a:r>
          </a:p>
          <a:p>
            <a:pPr algn="ctr" defTabSz="82943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97" b="1" kern="0" dirty="0">
                <a:latin typeface="Candara" panose="020E0502030303020204" pitchFamily="34" charset="0"/>
                <a:cs typeface="Tahoma"/>
              </a:rPr>
              <a:t>modelling</a:t>
            </a:r>
          </a:p>
        </p:txBody>
      </p:sp>
      <p:sp>
        <p:nvSpPr>
          <p:cNvPr id="7" name="テキスト ボックス 85"/>
          <p:cNvSpPr txBox="1"/>
          <p:nvPr/>
        </p:nvSpPr>
        <p:spPr>
          <a:xfrm>
            <a:off x="5924397" y="1385831"/>
            <a:ext cx="2481120" cy="276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197" b="1" dirty="0">
                <a:latin typeface="Candara" panose="020E0502030303020204" pitchFamily="34" charset="0"/>
                <a:ea typeface="ＭＳ Ｐゴシック" pitchFamily="50" charset="-128"/>
                <a:cs typeface="Tahoma"/>
              </a:rPr>
              <a:t>Reference Architecture</a:t>
            </a:r>
          </a:p>
        </p:txBody>
      </p:sp>
      <p:sp>
        <p:nvSpPr>
          <p:cNvPr id="8" name="正方形/長方形 26"/>
          <p:cNvSpPr>
            <a:spLocks noChangeArrowheads="1"/>
          </p:cNvSpPr>
          <p:nvPr/>
        </p:nvSpPr>
        <p:spPr bwMode="auto">
          <a:xfrm>
            <a:off x="6426957" y="2822231"/>
            <a:ext cx="1476000" cy="43200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2943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97" b="1" kern="0" dirty="0">
                <a:latin typeface="Candara" panose="020E0502030303020204" pitchFamily="34" charset="0"/>
                <a:cs typeface="Tahoma"/>
              </a:rPr>
              <a:t>Requirements</a:t>
            </a:r>
          </a:p>
        </p:txBody>
      </p:sp>
      <p:sp>
        <p:nvSpPr>
          <p:cNvPr id="9" name="正方形/長方形 26"/>
          <p:cNvSpPr>
            <a:spLocks noChangeArrowheads="1"/>
          </p:cNvSpPr>
          <p:nvPr/>
        </p:nvSpPr>
        <p:spPr bwMode="auto">
          <a:xfrm>
            <a:off x="5780657" y="1755432"/>
            <a:ext cx="1368000" cy="4097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2943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97" b="1" kern="0" dirty="0">
                <a:latin typeface="Candara" panose="020E0502030303020204" pitchFamily="34" charset="0"/>
                <a:cs typeface="Tahoma"/>
              </a:rPr>
              <a:t>In-loop</a:t>
            </a:r>
          </a:p>
          <a:p>
            <a:pPr algn="ctr" defTabSz="82943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97" b="1" kern="0" dirty="0">
                <a:latin typeface="Candara" panose="020E0502030303020204" pitchFamily="34" charset="0"/>
                <a:cs typeface="Tahoma"/>
              </a:rPr>
              <a:t>simulation</a:t>
            </a:r>
          </a:p>
        </p:txBody>
      </p:sp>
      <p:sp>
        <p:nvSpPr>
          <p:cNvPr id="10" name="正方形/長方形 26"/>
          <p:cNvSpPr>
            <a:spLocks noChangeArrowheads="1"/>
          </p:cNvSpPr>
          <p:nvPr/>
        </p:nvSpPr>
        <p:spPr bwMode="auto">
          <a:xfrm>
            <a:off x="7177657" y="1755432"/>
            <a:ext cx="1368000" cy="4097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2943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97" b="1" kern="0" dirty="0">
                <a:latin typeface="Candara" panose="020E0502030303020204" pitchFamily="34" charset="0"/>
                <a:cs typeface="Tahoma"/>
              </a:rPr>
              <a:t>Information</a:t>
            </a:r>
          </a:p>
          <a:p>
            <a:pPr algn="ctr" defTabSz="82943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97" b="1" kern="0" dirty="0">
                <a:latin typeface="Candara" panose="020E0502030303020204" pitchFamily="34" charset="0"/>
                <a:cs typeface="Tahoma"/>
              </a:rPr>
              <a:t>exchange</a:t>
            </a:r>
          </a:p>
        </p:txBody>
      </p:sp>
      <p:sp>
        <p:nvSpPr>
          <p:cNvPr id="11" name="正方形/長方形 26"/>
          <p:cNvSpPr>
            <a:spLocks noChangeArrowheads="1"/>
          </p:cNvSpPr>
          <p:nvPr/>
        </p:nvSpPr>
        <p:spPr bwMode="auto">
          <a:xfrm>
            <a:off x="8574657" y="1755432"/>
            <a:ext cx="1368000" cy="409799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2943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97" b="1" kern="0" dirty="0">
                <a:latin typeface="Candara" panose="020E0502030303020204" pitchFamily="34" charset="0"/>
                <a:cs typeface="Tahoma"/>
              </a:rPr>
              <a:t>Identification of </a:t>
            </a:r>
          </a:p>
          <a:p>
            <a:pPr algn="ctr" defTabSz="82943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197" b="1" kern="0" dirty="0">
                <a:latin typeface="Candara" panose="020E0502030303020204" pitchFamily="34" charset="0"/>
                <a:cs typeface="Tahoma"/>
              </a:rPr>
              <a:t>Information objects</a:t>
            </a:r>
          </a:p>
        </p:txBody>
      </p:sp>
      <p:cxnSp>
        <p:nvCxnSpPr>
          <p:cNvPr id="12" name="직선 화살표 연결선 11"/>
          <p:cNvCxnSpPr>
            <a:stCxn id="6" idx="2"/>
            <a:endCxn id="8" idx="0"/>
          </p:cNvCxnSpPr>
          <p:nvPr/>
        </p:nvCxnSpPr>
        <p:spPr>
          <a:xfrm>
            <a:off x="5067657" y="2165231"/>
            <a:ext cx="2097300" cy="65700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9" idx="2"/>
            <a:endCxn id="8" idx="0"/>
          </p:cNvCxnSpPr>
          <p:nvPr/>
        </p:nvCxnSpPr>
        <p:spPr>
          <a:xfrm>
            <a:off x="6464657" y="2165231"/>
            <a:ext cx="700300" cy="65700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10" idx="2"/>
            <a:endCxn id="8" idx="0"/>
          </p:cNvCxnSpPr>
          <p:nvPr/>
        </p:nvCxnSpPr>
        <p:spPr>
          <a:xfrm flipH="1">
            <a:off x="7164957" y="2165231"/>
            <a:ext cx="696700" cy="65700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11" idx="2"/>
            <a:endCxn id="8" idx="0"/>
          </p:cNvCxnSpPr>
          <p:nvPr/>
        </p:nvCxnSpPr>
        <p:spPr>
          <a:xfrm flipH="1">
            <a:off x="7164957" y="2165231"/>
            <a:ext cx="2093700" cy="65700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30"/>
          <p:cNvSpPr txBox="1">
            <a:spLocks noChangeArrowheads="1"/>
          </p:cNvSpPr>
          <p:nvPr/>
        </p:nvSpPr>
        <p:spPr bwMode="auto">
          <a:xfrm>
            <a:off x="6773277" y="2393831"/>
            <a:ext cx="783360" cy="259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ja-JP" sz="1089" dirty="0">
                <a:latin typeface="Candara" panose="020E0502030303020204" pitchFamily="34" charset="0"/>
              </a:rPr>
              <a:t>derives</a:t>
            </a:r>
            <a:endParaRPr lang="ja-JP" altLang="en-US" sz="1089" dirty="0">
              <a:latin typeface="Candara" panose="020E0502030303020204" pitchFamily="34" charset="0"/>
            </a:endParaRPr>
          </a:p>
        </p:txBody>
      </p:sp>
      <p:cxnSp>
        <p:nvCxnSpPr>
          <p:cNvPr id="17" name="직선 화살표 연결선 16"/>
          <p:cNvCxnSpPr>
            <a:stCxn id="8" idx="2"/>
            <a:endCxn id="5" idx="0"/>
          </p:cNvCxnSpPr>
          <p:nvPr/>
        </p:nvCxnSpPr>
        <p:spPr>
          <a:xfrm>
            <a:off x="7164957" y="3254231"/>
            <a:ext cx="0" cy="34440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30"/>
          <p:cNvSpPr txBox="1">
            <a:spLocks noChangeArrowheads="1"/>
          </p:cNvSpPr>
          <p:nvPr/>
        </p:nvSpPr>
        <p:spPr bwMode="auto">
          <a:xfrm>
            <a:off x="7203057" y="3296459"/>
            <a:ext cx="1143000" cy="259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ja-JP" sz="1089" dirty="0">
                <a:latin typeface="Candara" panose="020E0502030303020204" pitchFamily="34" charset="0"/>
              </a:rPr>
              <a:t>considered by</a:t>
            </a:r>
            <a:endParaRPr lang="ja-JP" altLang="en-US" sz="1089" dirty="0">
              <a:latin typeface="Candara" panose="020E0502030303020204" pitchFamily="34" charset="0"/>
            </a:endParaRPr>
          </a:p>
        </p:txBody>
      </p:sp>
      <p:sp>
        <p:nvSpPr>
          <p:cNvPr id="19" name="テキスト ボックス 43"/>
          <p:cNvSpPr txBox="1"/>
          <p:nvPr/>
        </p:nvSpPr>
        <p:spPr>
          <a:xfrm>
            <a:off x="4536057" y="4375031"/>
            <a:ext cx="5257800" cy="9144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algn="ctr" defTabSz="829432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1197" b="1" kern="0" dirty="0">
              <a:latin typeface="Candara" panose="020E0502030303020204" pitchFamily="34" charset="0"/>
              <a:ea typeface="ＭＳ Ｐゴシック" pitchFamily="50" charset="-128"/>
              <a:cs typeface="Tahoma"/>
            </a:endParaRPr>
          </a:p>
          <a:p>
            <a:pPr algn="ctr" defTabSz="82943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197" b="1" kern="0" dirty="0">
                <a:latin typeface="Candara" panose="020E0502030303020204" pitchFamily="34" charset="0"/>
                <a:ea typeface="ＭＳ Ｐゴシック" pitchFamily="50" charset="-128"/>
                <a:cs typeface="Tahoma"/>
              </a:rPr>
              <a:t>Architectural views</a:t>
            </a:r>
          </a:p>
          <a:p>
            <a:pPr algn="ctr" defTabSz="829432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1197" b="1" kern="0" dirty="0">
              <a:latin typeface="Candara" panose="020E0502030303020204" pitchFamily="34" charset="0"/>
              <a:ea typeface="ＭＳ Ｐゴシック" pitchFamily="50" charset="-128"/>
              <a:cs typeface="Tahoma"/>
            </a:endParaRPr>
          </a:p>
          <a:p>
            <a:pPr algn="ctr" defTabSz="829432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1197" b="1" kern="0" dirty="0">
              <a:latin typeface="Candara" panose="020E0502030303020204" pitchFamily="34" charset="0"/>
              <a:ea typeface="ＭＳ Ｐゴシック" pitchFamily="50" charset="-128"/>
              <a:cs typeface="Tahoma"/>
            </a:endParaRPr>
          </a:p>
          <a:p>
            <a:pPr algn="ctr" defTabSz="829432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1197" b="1" kern="0" dirty="0">
              <a:latin typeface="Candara" panose="020E0502030303020204" pitchFamily="34" charset="0"/>
              <a:ea typeface="ＭＳ Ｐゴシック" pitchFamily="50" charset="-128"/>
              <a:cs typeface="Tahoma"/>
            </a:endParaRPr>
          </a:p>
          <a:p>
            <a:pPr algn="ctr" defTabSz="829432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1197" b="1" kern="0" dirty="0">
              <a:latin typeface="Candara" panose="020E0502030303020204" pitchFamily="34" charset="0"/>
              <a:ea typeface="ＭＳ Ｐゴシック" pitchFamily="50" charset="-128"/>
              <a:cs typeface="Tahoma"/>
            </a:endParaRPr>
          </a:p>
        </p:txBody>
      </p:sp>
      <p:sp>
        <p:nvSpPr>
          <p:cNvPr id="20" name="テキスト ボックス 130"/>
          <p:cNvSpPr txBox="1">
            <a:spLocks noChangeArrowheads="1"/>
          </p:cNvSpPr>
          <p:nvPr/>
        </p:nvSpPr>
        <p:spPr bwMode="auto">
          <a:xfrm>
            <a:off x="7203057" y="4072859"/>
            <a:ext cx="1143000" cy="259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ja-JP" sz="1089" dirty="0">
                <a:latin typeface="Candara" panose="020E0502030303020204" pitchFamily="34" charset="0"/>
              </a:rPr>
              <a:t>described by</a:t>
            </a:r>
            <a:endParaRPr lang="ja-JP" altLang="en-US" sz="1089" dirty="0">
              <a:latin typeface="Candara" panose="020E0502030303020204" pitchFamily="34" charset="0"/>
            </a:endParaRPr>
          </a:p>
        </p:txBody>
      </p:sp>
      <p:cxnSp>
        <p:nvCxnSpPr>
          <p:cNvPr id="21" name="직선 화살표 연결선 20"/>
          <p:cNvCxnSpPr>
            <a:stCxn id="5" idx="2"/>
            <a:endCxn id="19" idx="0"/>
          </p:cNvCxnSpPr>
          <p:nvPr/>
        </p:nvCxnSpPr>
        <p:spPr>
          <a:xfrm>
            <a:off x="7164957" y="4030631"/>
            <a:ext cx="0" cy="34440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그룹 21"/>
          <p:cNvGrpSpPr/>
          <p:nvPr/>
        </p:nvGrpSpPr>
        <p:grpSpPr>
          <a:xfrm>
            <a:off x="5550657" y="4705031"/>
            <a:ext cx="3228600" cy="432000"/>
            <a:chOff x="1981200" y="5562600"/>
            <a:chExt cx="3228600" cy="432000"/>
          </a:xfrm>
        </p:grpSpPr>
        <p:sp>
          <p:nvSpPr>
            <p:cNvPr id="23" name="テキスト ボックス 43"/>
            <p:cNvSpPr txBox="1"/>
            <p:nvPr/>
          </p:nvSpPr>
          <p:spPr>
            <a:xfrm>
              <a:off x="1981200" y="5562600"/>
              <a:ext cx="1476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txBody>
            <a:bodyPr anchor="ctr">
              <a:noAutofit/>
            </a:bodyPr>
            <a:lstStyle/>
            <a:p>
              <a:pPr algn="ctr" defTabSz="82943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sz="1197" b="1" kern="0" dirty="0">
                  <a:latin typeface="Candara" panose="020E0502030303020204" pitchFamily="34" charset="0"/>
                  <a:ea typeface="ＭＳ Ｐゴシック" pitchFamily="50" charset="-128"/>
                  <a:cs typeface="Tahoma"/>
                </a:rPr>
                <a:t>Functional view</a:t>
              </a:r>
            </a:p>
          </p:txBody>
        </p:sp>
        <p:sp>
          <p:nvSpPr>
            <p:cNvPr id="24" name="テキスト ボックス 43"/>
            <p:cNvSpPr txBox="1"/>
            <p:nvPr/>
          </p:nvSpPr>
          <p:spPr>
            <a:xfrm>
              <a:off x="3733800" y="5562600"/>
              <a:ext cx="1476000" cy="4320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txBody>
            <a:bodyPr anchor="ctr">
              <a:noAutofit/>
            </a:bodyPr>
            <a:lstStyle/>
            <a:p>
              <a:pPr algn="ctr" defTabSz="829432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1197" b="1" kern="0" dirty="0">
                  <a:latin typeface="Candara" panose="020E0502030303020204" pitchFamily="34" charset="0"/>
                  <a:ea typeface="ＭＳ Ｐゴシック" pitchFamily="50" charset="-128"/>
                  <a:cs typeface="Tahoma"/>
                </a:rPr>
                <a:t>Networking </a:t>
              </a:r>
              <a:r>
                <a:rPr kumimoji="1" lang="en-US" sz="1197" b="1" kern="0" dirty="0">
                  <a:latin typeface="Candara" panose="020E0502030303020204" pitchFamily="34" charset="0"/>
                  <a:ea typeface="ＭＳ Ｐゴシック" pitchFamily="50" charset="-128"/>
                  <a:cs typeface="Tahoma"/>
                </a:rPr>
                <a:t>view</a:t>
              </a:r>
            </a:p>
          </p:txBody>
        </p:sp>
      </p:grpSp>
      <p:sp>
        <p:nvSpPr>
          <p:cNvPr id="26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3690668" cy="557901"/>
          </a:xfrm>
        </p:spPr>
        <p:txBody>
          <a:bodyPr>
            <a:normAutofit/>
          </a:bodyPr>
          <a:lstStyle/>
          <a:p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Digital Twin RA structure</a:t>
            </a:r>
            <a:endParaRPr lang="ko-KR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6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5E68CB-1178-4358-98D5-5C8C1C13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IMTS 2018 as instance of the architecture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019F6F1-11C4-4E34-8191-EDBBBB501D2D}"/>
              </a:ext>
            </a:extLst>
          </p:cNvPr>
          <p:cNvSpPr txBox="1">
            <a:spLocks/>
          </p:cNvSpPr>
          <p:nvPr/>
        </p:nvSpPr>
        <p:spPr>
          <a:xfrm>
            <a:off x="2036703" y="1979537"/>
            <a:ext cx="6068920" cy="656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IoT architecture (ISO 30141)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9F0556-CC12-4F17-9972-BF521FF83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1597981"/>
            <a:ext cx="8043169" cy="4850803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40D65C55-CB46-474C-8985-CDEBB0046EA7}"/>
              </a:ext>
            </a:extLst>
          </p:cNvPr>
          <p:cNvSpPr/>
          <p:nvPr/>
        </p:nvSpPr>
        <p:spPr>
          <a:xfrm rot="16200000">
            <a:off x="4603433" y="5252395"/>
            <a:ext cx="935461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Paths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2680844-1FED-4C1A-9E8D-DFEC4BC21DBF}"/>
              </a:ext>
            </a:extLst>
          </p:cNvPr>
          <p:cNvSpPr/>
          <p:nvPr/>
        </p:nvSpPr>
        <p:spPr>
          <a:xfrm rot="16200000">
            <a:off x="4508029" y="3748795"/>
            <a:ext cx="1126268" cy="484632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A6773A-5E6E-4658-ACB7-3E6E0A338667}"/>
              </a:ext>
            </a:extLst>
          </p:cNvPr>
          <p:cNvSpPr txBox="1"/>
          <p:nvPr/>
        </p:nvSpPr>
        <p:spPr>
          <a:xfrm>
            <a:off x="4078980" y="3058644"/>
            <a:ext cx="1993343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CAD / CAM /CAE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5AE07-7669-4E7D-ACAA-2F5F3C7F9D9D}"/>
              </a:ext>
            </a:extLst>
          </p:cNvPr>
          <p:cNvSpPr txBox="1"/>
          <p:nvPr/>
        </p:nvSpPr>
        <p:spPr>
          <a:xfrm>
            <a:off x="5380772" y="3884501"/>
            <a:ext cx="2529232" cy="3693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DIGITAL TWIN Part 21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0BD2E3-A0C7-4BC0-995F-5A89B745A72E}"/>
              </a:ext>
            </a:extLst>
          </p:cNvPr>
          <p:cNvSpPr txBox="1"/>
          <p:nvPr/>
        </p:nvSpPr>
        <p:spPr>
          <a:xfrm>
            <a:off x="5313480" y="5344082"/>
            <a:ext cx="1268361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MTConnect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516780-F388-4C33-8523-6B87C4F09CED}"/>
              </a:ext>
            </a:extLst>
          </p:cNvPr>
          <p:cNvSpPr txBox="1"/>
          <p:nvPr/>
        </p:nvSpPr>
        <p:spPr>
          <a:xfrm>
            <a:off x="4813105" y="6029527"/>
            <a:ext cx="580608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CNC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1DF0CF-399C-4F64-81CB-4704B4AB4BC3}"/>
              </a:ext>
            </a:extLst>
          </p:cNvPr>
          <p:cNvSpPr txBox="1"/>
          <p:nvPr/>
        </p:nvSpPr>
        <p:spPr>
          <a:xfrm>
            <a:off x="4462496" y="4624106"/>
            <a:ext cx="128182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/>
              <a:t>TwinAgent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580B10-7C1F-489E-8AAA-911DCBD5FEE9}"/>
              </a:ext>
            </a:extLst>
          </p:cNvPr>
          <p:cNvSpPr txBox="1"/>
          <p:nvPr/>
        </p:nvSpPr>
        <p:spPr>
          <a:xfrm>
            <a:off x="10697592" y="6398859"/>
            <a:ext cx="1141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Hardwick</a:t>
            </a:r>
          </a:p>
        </p:txBody>
      </p:sp>
    </p:spTree>
    <p:extLst>
      <p:ext uri="{BB962C8B-B14F-4D97-AF65-F5344CB8AC3E}">
        <p14:creationId xmlns:p14="http://schemas.microsoft.com/office/powerpoint/2010/main" val="318210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3690668" cy="557901"/>
          </a:xfrm>
        </p:spPr>
        <p:txBody>
          <a:bodyPr>
            <a:normAutofit/>
          </a:bodyPr>
          <a:lstStyle/>
          <a:p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Entity-based DT RM</a:t>
            </a:r>
            <a:endParaRPr lang="ko-KR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8771848" y="4646303"/>
            <a:ext cx="3296234" cy="2038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Legend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8837533" y="5109736"/>
            <a:ext cx="833056" cy="277000"/>
          </a:xfrm>
          <a:prstGeom prst="roundRect">
            <a:avLst>
              <a:gd name="adj" fmla="val 287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744596" y="5109736"/>
            <a:ext cx="1431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Digital Twin System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8837533" y="5506732"/>
            <a:ext cx="833056" cy="276999"/>
          </a:xfrm>
          <a:prstGeom prst="rect">
            <a:avLst/>
          </a:prstGeom>
          <a:solidFill>
            <a:srgbClr val="A6A6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744595" y="5506731"/>
            <a:ext cx="1922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Device/Sub-system/System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8837533" y="6294857"/>
            <a:ext cx="833056" cy="276999"/>
          </a:xfrm>
          <a:prstGeom prst="rect">
            <a:avLst/>
          </a:prstGeom>
          <a:solidFill>
            <a:srgbClr val="F2F2F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744595" y="6294856"/>
            <a:ext cx="2293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Physical manufacturing elements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8839061" y="5900795"/>
            <a:ext cx="833056" cy="276999"/>
          </a:xfrm>
          <a:prstGeom prst="rect">
            <a:avLst/>
          </a:prstGeom>
          <a:solidFill>
            <a:srgbClr val="2F55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746123" y="5900794"/>
            <a:ext cx="943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Digital Twin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4453689" y="70323"/>
            <a:ext cx="7610367" cy="4487894"/>
          </a:xfrm>
          <a:prstGeom prst="roundRect">
            <a:avLst>
              <a:gd name="adj" fmla="val 2871"/>
            </a:avLst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9522" y="3764588"/>
            <a:ext cx="6012000" cy="543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Element Entity (PMEE)</a:t>
            </a:r>
          </a:p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(e.g., physical asset, personnel, equipment)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679522" y="2810694"/>
            <a:ext cx="6012000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Collecting &amp; Controlling Device Entity (DCCDE) </a:t>
            </a:r>
            <a:b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(e.g., sensors, actuator)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679522" y="291377"/>
            <a:ext cx="6012000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User Entity (DTUE)</a:t>
            </a:r>
            <a:b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(including human, devices/HMI, MES, ERP and so on)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1048947" y="285802"/>
            <a:ext cx="806928" cy="30683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Entity (NE)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679522" y="1241089"/>
            <a:ext cx="6012000" cy="1159175"/>
          </a:xfrm>
          <a:prstGeom prst="rect">
            <a:avLst/>
          </a:prstGeom>
          <a:solidFill>
            <a:srgbClr val="2F55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</a:t>
            </a:r>
          </a:p>
          <a:p>
            <a:pPr algn="ctr"/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736807" y="1749959"/>
            <a:ext cx="1800000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Access &amp; Interchange Sub-system Entity (RAISE)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784379" y="1749959"/>
            <a:ext cx="1800000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&amp; Service </a:t>
            </a:r>
            <a:b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Sub-system Entity (ASSE)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831951" y="1749959"/>
            <a:ext cx="1800000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 &amp; Management Sub-system Entity (OMSE)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75652" y="4235453"/>
            <a:ext cx="1431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Digital Twin System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8" name="직선 화살표 연결선 17"/>
          <p:cNvCxnSpPr>
            <a:stCxn id="13" idx="2"/>
            <a:endCxn id="16" idx="0"/>
          </p:cNvCxnSpPr>
          <p:nvPr/>
        </p:nvCxnSpPr>
        <p:spPr>
          <a:xfrm>
            <a:off x="7685522" y="834841"/>
            <a:ext cx="0" cy="406248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stCxn id="16" idx="2"/>
            <a:endCxn id="8" idx="0"/>
          </p:cNvCxnSpPr>
          <p:nvPr/>
        </p:nvCxnSpPr>
        <p:spPr>
          <a:xfrm>
            <a:off x="7685522" y="2400264"/>
            <a:ext cx="0" cy="410430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8" idx="2"/>
            <a:endCxn id="6" idx="0"/>
          </p:cNvCxnSpPr>
          <p:nvPr/>
        </p:nvCxnSpPr>
        <p:spPr>
          <a:xfrm>
            <a:off x="7685522" y="3354158"/>
            <a:ext cx="0" cy="410430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stCxn id="13" idx="3"/>
          </p:cNvCxnSpPr>
          <p:nvPr/>
        </p:nvCxnSpPr>
        <p:spPr>
          <a:xfrm>
            <a:off x="10691522" y="563109"/>
            <a:ext cx="357425" cy="0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16" idx="3"/>
            <a:endCxn id="14" idx="1"/>
          </p:cNvCxnSpPr>
          <p:nvPr/>
        </p:nvCxnSpPr>
        <p:spPr>
          <a:xfrm flipV="1">
            <a:off x="10691522" y="1819980"/>
            <a:ext cx="357425" cy="697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/>
          <p:cNvCxnSpPr>
            <a:stCxn id="8" idx="3"/>
          </p:cNvCxnSpPr>
          <p:nvPr/>
        </p:nvCxnSpPr>
        <p:spPr>
          <a:xfrm>
            <a:off x="10691522" y="3082426"/>
            <a:ext cx="356400" cy="0"/>
          </a:xfrm>
          <a:prstGeom prst="straightConnector1">
            <a:avLst/>
          </a:prstGeom>
          <a:ln w="1905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00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4027097" cy="557901"/>
          </a:xfrm>
        </p:spPr>
        <p:txBody>
          <a:bodyPr>
            <a:normAutofit/>
          </a:bodyPr>
          <a:lstStyle/>
          <a:p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Domain-based DT RM</a:t>
            </a:r>
            <a:endParaRPr lang="ko-KR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994837" y="2062716"/>
            <a:ext cx="7921591" cy="3955312"/>
          </a:xfrm>
          <a:prstGeom prst="roundRect">
            <a:avLst>
              <a:gd name="adj" fmla="val 2871"/>
            </a:avLst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4280893" y="5213821"/>
            <a:ext cx="7373806" cy="54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Element Domain (PMED)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4280892" y="4256809"/>
            <a:ext cx="7373807" cy="54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Collecting &amp; Controlling Domain (DCCD)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4280893" y="2325110"/>
            <a:ext cx="7373806" cy="54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Domain (UD)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9494700" y="3292764"/>
            <a:ext cx="2160000" cy="54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Access &amp; Interchange Domain (RAID)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880185" y="3292764"/>
            <a:ext cx="2160000" cy="54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&amp; Service Domain (ASD)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4274297" y="3292764"/>
            <a:ext cx="2160000" cy="54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 &amp; Management Domain (OMD)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위쪽/아래쪽 화살표 25"/>
          <p:cNvSpPr/>
          <p:nvPr/>
        </p:nvSpPr>
        <p:spPr>
          <a:xfrm>
            <a:off x="7852185" y="2877834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위쪽/아래쪽 화살표 26"/>
          <p:cNvSpPr/>
          <p:nvPr/>
        </p:nvSpPr>
        <p:spPr>
          <a:xfrm>
            <a:off x="5246297" y="2877834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위쪽/아래쪽 화살표 27"/>
          <p:cNvSpPr/>
          <p:nvPr/>
        </p:nvSpPr>
        <p:spPr>
          <a:xfrm>
            <a:off x="10466700" y="2877834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왼쪽/오른쪽 화살표 28"/>
          <p:cNvSpPr/>
          <p:nvPr/>
        </p:nvSpPr>
        <p:spPr>
          <a:xfrm>
            <a:off x="6426043" y="3456564"/>
            <a:ext cx="432000" cy="216000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위쪽/아래쪽 화살표 29"/>
          <p:cNvSpPr/>
          <p:nvPr/>
        </p:nvSpPr>
        <p:spPr>
          <a:xfrm>
            <a:off x="7852185" y="3846153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위쪽/아래쪽 화살표 33"/>
          <p:cNvSpPr/>
          <p:nvPr/>
        </p:nvSpPr>
        <p:spPr>
          <a:xfrm>
            <a:off x="5246297" y="3846153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위쪽/아래쪽 화살표 39"/>
          <p:cNvSpPr/>
          <p:nvPr/>
        </p:nvSpPr>
        <p:spPr>
          <a:xfrm>
            <a:off x="7859794" y="4806180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왼쪽/오른쪽 화살표 40"/>
          <p:cNvSpPr/>
          <p:nvPr/>
        </p:nvSpPr>
        <p:spPr>
          <a:xfrm>
            <a:off x="9040185" y="3456564"/>
            <a:ext cx="432000" cy="216000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위쪽/아래쪽 화살표 41"/>
          <p:cNvSpPr/>
          <p:nvPr/>
        </p:nvSpPr>
        <p:spPr>
          <a:xfrm>
            <a:off x="10466700" y="3846153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10508821" y="4865680"/>
            <a:ext cx="1431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Digital Twin System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3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0"/>
            <a:ext cx="4651899" cy="557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Relationship of entity based and domain based DT RM</a:t>
            </a:r>
            <a:endParaRPr lang="ko-KR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090486" y="2155245"/>
            <a:ext cx="7686132" cy="16181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</a:t>
            </a: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3968204" y="745891"/>
            <a:ext cx="7921591" cy="5929458"/>
          </a:xfrm>
          <a:prstGeom prst="roundRect">
            <a:avLst>
              <a:gd name="adj" fmla="val 2871"/>
            </a:avLst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4254260" y="5479539"/>
            <a:ext cx="7373806" cy="108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Elements Domain (PMED)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4254259" y="3980257"/>
            <a:ext cx="7373807" cy="108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Collecting &amp; Controlling Domain (DCCD)</a:t>
            </a: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4254260" y="868348"/>
            <a:ext cx="7373806" cy="108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Domain (UD)</a:t>
            </a: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9468067" y="2367630"/>
            <a:ext cx="2160000" cy="11933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Access &amp; Interchange Domain (RAID)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6853552" y="2367630"/>
            <a:ext cx="2160000" cy="11933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&amp; Service Domain (ASD)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4247664" y="2367630"/>
            <a:ext cx="2160000" cy="11933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 &amp; Management Domain (OMD)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위쪽/아래쪽 화살표 42"/>
          <p:cNvSpPr/>
          <p:nvPr/>
        </p:nvSpPr>
        <p:spPr>
          <a:xfrm>
            <a:off x="7825552" y="1952698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위쪽/아래쪽 화살표 43"/>
          <p:cNvSpPr/>
          <p:nvPr/>
        </p:nvSpPr>
        <p:spPr>
          <a:xfrm>
            <a:off x="5219664" y="1952698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위쪽/아래쪽 화살표 44"/>
          <p:cNvSpPr/>
          <p:nvPr/>
        </p:nvSpPr>
        <p:spPr>
          <a:xfrm>
            <a:off x="10440067" y="1952698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왼쪽/오른쪽 화살표 45"/>
          <p:cNvSpPr/>
          <p:nvPr/>
        </p:nvSpPr>
        <p:spPr>
          <a:xfrm>
            <a:off x="6399410" y="2892029"/>
            <a:ext cx="432000" cy="216000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위쪽/아래쪽 화살표 46"/>
          <p:cNvSpPr/>
          <p:nvPr/>
        </p:nvSpPr>
        <p:spPr>
          <a:xfrm>
            <a:off x="7825552" y="3569601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위쪽/아래쪽 화살표 47"/>
          <p:cNvSpPr/>
          <p:nvPr/>
        </p:nvSpPr>
        <p:spPr>
          <a:xfrm>
            <a:off x="5219664" y="3569601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위쪽/아래쪽 화살표 48"/>
          <p:cNvSpPr/>
          <p:nvPr/>
        </p:nvSpPr>
        <p:spPr>
          <a:xfrm>
            <a:off x="7833161" y="5071898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왼쪽/오른쪽 화살표 49"/>
          <p:cNvSpPr/>
          <p:nvPr/>
        </p:nvSpPr>
        <p:spPr>
          <a:xfrm>
            <a:off x="9013552" y="2892029"/>
            <a:ext cx="432000" cy="216000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위쪽/아래쪽 화살표 50"/>
          <p:cNvSpPr/>
          <p:nvPr/>
        </p:nvSpPr>
        <p:spPr>
          <a:xfrm>
            <a:off x="10440067" y="3569601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427663" y="5880141"/>
            <a:ext cx="7020403" cy="543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Element Entity (PMEE)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430960" y="4379969"/>
            <a:ext cx="7017105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Collecting &amp; Controlling Device Entity (DCCDE)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427663" y="1272616"/>
            <a:ext cx="7020403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User Entity (DTUE)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9648067" y="2897899"/>
            <a:ext cx="1800000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Access &amp; Interchange Sub-system Entity (RAISE)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033552" y="2897899"/>
            <a:ext cx="1800000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&amp; Service </a:t>
            </a:r>
            <a:b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Sub-system Entity (ASSE)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427664" y="2897899"/>
            <a:ext cx="1800000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 &amp; Management Sub-system Entity (OMSE)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82188" y="5131398"/>
            <a:ext cx="1431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Digital Twin System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20155" y="2139943"/>
            <a:ext cx="943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</a:t>
            </a:r>
            <a:endParaRPr lang="ko-KR" alt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57885" y="3468185"/>
            <a:ext cx="943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</a:t>
            </a:r>
            <a:endParaRPr lang="ko-KR" alt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29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0"/>
            <a:ext cx="2450237" cy="557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600" dirty="0"/>
              <a:t>Functional view DT RA</a:t>
            </a:r>
            <a:endParaRPr lang="ko-KR" altLang="en-US" sz="1600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1733343" y="820232"/>
            <a:ext cx="7921591" cy="592945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2019399" y="5553880"/>
            <a:ext cx="7373806" cy="108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Elements Domain (PMED)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019398" y="4054598"/>
            <a:ext cx="7373807" cy="108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Collecting &amp; Controlling Domain (DCCD)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019399" y="942689"/>
            <a:ext cx="7373806" cy="108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Domain (UD)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7233206" y="2441971"/>
            <a:ext cx="2160000" cy="11933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Access &amp; Interchange Domain (RAID)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4618691" y="2441971"/>
            <a:ext cx="2160000" cy="11933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&amp; Service Domain (ASD)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012803" y="2441971"/>
            <a:ext cx="2160000" cy="11933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 &amp; Management Domain (OMD)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위쪽/아래쪽 화살표 24"/>
          <p:cNvSpPr/>
          <p:nvPr/>
        </p:nvSpPr>
        <p:spPr>
          <a:xfrm>
            <a:off x="5590691" y="2027039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위쪽/아래쪽 화살표 25"/>
          <p:cNvSpPr/>
          <p:nvPr/>
        </p:nvSpPr>
        <p:spPr>
          <a:xfrm>
            <a:off x="2984803" y="2027039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위쪽/아래쪽 화살표 26"/>
          <p:cNvSpPr/>
          <p:nvPr/>
        </p:nvSpPr>
        <p:spPr>
          <a:xfrm>
            <a:off x="8205206" y="2027039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왼쪽/오른쪽 화살표 27"/>
          <p:cNvSpPr/>
          <p:nvPr/>
        </p:nvSpPr>
        <p:spPr>
          <a:xfrm>
            <a:off x="4164549" y="2966370"/>
            <a:ext cx="432000" cy="216000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위쪽/아래쪽 화살표 28"/>
          <p:cNvSpPr/>
          <p:nvPr/>
        </p:nvSpPr>
        <p:spPr>
          <a:xfrm>
            <a:off x="5590691" y="3643942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위쪽/아래쪽 화살표 29"/>
          <p:cNvSpPr/>
          <p:nvPr/>
        </p:nvSpPr>
        <p:spPr>
          <a:xfrm>
            <a:off x="2984803" y="3643942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위쪽/아래쪽 화살표 30"/>
          <p:cNvSpPr/>
          <p:nvPr/>
        </p:nvSpPr>
        <p:spPr>
          <a:xfrm>
            <a:off x="5598300" y="5146239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왼쪽/오른쪽 화살표 31"/>
          <p:cNvSpPr/>
          <p:nvPr/>
        </p:nvSpPr>
        <p:spPr>
          <a:xfrm>
            <a:off x="6778691" y="2966370"/>
            <a:ext cx="432000" cy="216000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위쪽/아래쪽 화살표 32"/>
          <p:cNvSpPr/>
          <p:nvPr/>
        </p:nvSpPr>
        <p:spPr>
          <a:xfrm>
            <a:off x="8205206" y="3643942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4315299" y="430855"/>
            <a:ext cx="2757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Domain Specific Functional Element (FE)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4712052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Analytic Service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738495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Reporting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4712052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Simulation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112472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Visualization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738495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Support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197002" y="46054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Collecting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237104" y="46054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Controlling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57155" y="46054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Actuation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8277206" y="46054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Identification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대각선 방향의 모서리가 잘린 사각형 46"/>
          <p:cNvSpPr/>
          <p:nvPr/>
        </p:nvSpPr>
        <p:spPr>
          <a:xfrm>
            <a:off x="5308647" y="5840159"/>
            <a:ext cx="792914" cy="333333"/>
          </a:xfrm>
          <a:prstGeom prst="snip2Diag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Identifier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197002" y="1482689"/>
            <a:ext cx="7016204" cy="33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Interface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7341206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Control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112472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3141833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Modeling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9797142" y="820232"/>
            <a:ext cx="1451884" cy="592945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직사각형 67"/>
          <p:cNvSpPr/>
          <p:nvPr/>
        </p:nvSpPr>
        <p:spPr>
          <a:xfrm rot="16200000">
            <a:off x="7229222" y="3618294"/>
            <a:ext cx="5691191" cy="33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Exchange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직사각형 68"/>
          <p:cNvSpPr/>
          <p:nvPr/>
        </p:nvSpPr>
        <p:spPr>
          <a:xfrm rot="16200000">
            <a:off x="7678248" y="3618294"/>
            <a:ext cx="5691191" cy="33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Assurance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직사각형 69"/>
          <p:cNvSpPr/>
          <p:nvPr/>
        </p:nvSpPr>
        <p:spPr>
          <a:xfrm rot="16200000">
            <a:off x="8125965" y="3618294"/>
            <a:ext cx="5691191" cy="33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Support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3141833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O&amp;M Support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16200000">
            <a:off x="10026448" y="3646462"/>
            <a:ext cx="2722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Cross-Domain Functional Element (FE)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7341206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Interoperability Support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3717053" y="46054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Pre-Processing 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197002" y="6234600"/>
            <a:ext cx="7016204" cy="33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Elements-peculiar FEs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8343570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Plug &amp; Play Support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8343570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Peer Interface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9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0"/>
            <a:ext cx="4052977" cy="557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600" dirty="0"/>
              <a:t>Functional view DT RA</a:t>
            </a:r>
            <a:endParaRPr lang="ko-KR" altLang="en-US" sz="1600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1741969" y="820232"/>
            <a:ext cx="7921591" cy="5929458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019399" y="5553880"/>
            <a:ext cx="7373806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Element Entity (PMEE)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019398" y="4054598"/>
            <a:ext cx="7373807" cy="10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Collecting &amp; Controlling Device Entity (DCCDE)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015861" y="942689"/>
            <a:ext cx="7373806" cy="1080000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User Entity (DTUE)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233206" y="2441971"/>
            <a:ext cx="2160000" cy="1193345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Access &amp; Interchange Sub-system Entity (RAISE)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4618691" y="2441971"/>
            <a:ext cx="2160000" cy="1193345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&amp; Service Sub-system Entity (ASSE)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012803" y="2441971"/>
            <a:ext cx="2160000" cy="1193345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 &amp; Management Sub-system Entity (OMSE)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위쪽/아래쪽 화살표 24"/>
          <p:cNvSpPr/>
          <p:nvPr/>
        </p:nvSpPr>
        <p:spPr>
          <a:xfrm>
            <a:off x="5590691" y="2027039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위쪽/아래쪽 화살표 25"/>
          <p:cNvSpPr/>
          <p:nvPr/>
        </p:nvSpPr>
        <p:spPr>
          <a:xfrm>
            <a:off x="2984803" y="2027039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위쪽/아래쪽 화살표 26"/>
          <p:cNvSpPr/>
          <p:nvPr/>
        </p:nvSpPr>
        <p:spPr>
          <a:xfrm>
            <a:off x="8205206" y="2027039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왼쪽/오른쪽 화살표 27"/>
          <p:cNvSpPr/>
          <p:nvPr/>
        </p:nvSpPr>
        <p:spPr>
          <a:xfrm>
            <a:off x="4164549" y="2966370"/>
            <a:ext cx="432000" cy="216000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위쪽/아래쪽 화살표 28"/>
          <p:cNvSpPr/>
          <p:nvPr/>
        </p:nvSpPr>
        <p:spPr>
          <a:xfrm>
            <a:off x="5590691" y="3643942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위쪽/아래쪽 화살표 29"/>
          <p:cNvSpPr/>
          <p:nvPr/>
        </p:nvSpPr>
        <p:spPr>
          <a:xfrm>
            <a:off x="2984803" y="3643942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위쪽/아래쪽 화살표 30"/>
          <p:cNvSpPr/>
          <p:nvPr/>
        </p:nvSpPr>
        <p:spPr>
          <a:xfrm>
            <a:off x="5598300" y="5146239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왼쪽/오른쪽 화살표 31"/>
          <p:cNvSpPr/>
          <p:nvPr/>
        </p:nvSpPr>
        <p:spPr>
          <a:xfrm>
            <a:off x="6778691" y="2966370"/>
            <a:ext cx="432000" cy="216000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위쪽/아래쪽 화살표 32"/>
          <p:cNvSpPr/>
          <p:nvPr/>
        </p:nvSpPr>
        <p:spPr>
          <a:xfrm>
            <a:off x="8205206" y="3643942"/>
            <a:ext cx="216000" cy="396000"/>
          </a:xfrm>
          <a:prstGeom prst="up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4388751" y="430855"/>
            <a:ext cx="2628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Entity Specific Functional Element (FE)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4712052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Analytic Service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738495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Reporting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4712052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Simulation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112472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Visualization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738495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Support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197002" y="46054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Collecting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237104" y="46054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Controlling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57155" y="46054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Actuation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8277206" y="46054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Identification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대각선 방향의 모서리가 잘린 사각형 46"/>
          <p:cNvSpPr/>
          <p:nvPr/>
        </p:nvSpPr>
        <p:spPr>
          <a:xfrm>
            <a:off x="5308647" y="5840159"/>
            <a:ext cx="792914" cy="333333"/>
          </a:xfrm>
          <a:prstGeom prst="snip2Diag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Identifier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197002" y="1482689"/>
            <a:ext cx="7016204" cy="33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Interface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7341206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Control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112472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3141833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Modeling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9797142" y="820232"/>
            <a:ext cx="1451884" cy="592945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직사각형 67"/>
          <p:cNvSpPr/>
          <p:nvPr/>
        </p:nvSpPr>
        <p:spPr>
          <a:xfrm rot="16200000">
            <a:off x="7229222" y="3618294"/>
            <a:ext cx="5691191" cy="33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Exchange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직사각형 68"/>
          <p:cNvSpPr/>
          <p:nvPr/>
        </p:nvSpPr>
        <p:spPr>
          <a:xfrm rot="16200000">
            <a:off x="7678248" y="3618294"/>
            <a:ext cx="5691191" cy="33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Assurance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직사각형 69"/>
          <p:cNvSpPr/>
          <p:nvPr/>
        </p:nvSpPr>
        <p:spPr>
          <a:xfrm rot="16200000">
            <a:off x="8125965" y="3618294"/>
            <a:ext cx="5691191" cy="33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Support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3141833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O&amp;M Support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16200000">
            <a:off x="10099289" y="3646462"/>
            <a:ext cx="257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Cross-Entity Functional Element (FE)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7341206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Interoperability Support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3717053" y="46054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Pre-Processing 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197002" y="6234600"/>
            <a:ext cx="7016204" cy="3333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Elements-peculiar FEs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8343570" y="2786370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Plug &amp; Play Support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8343570" y="3193209"/>
            <a:ext cx="936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altLang="ko-K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Peer Interface FE</a:t>
            </a:r>
            <a:endParaRPr lang="ko-KR" alt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60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직사각형 149"/>
          <p:cNvSpPr/>
          <p:nvPr/>
        </p:nvSpPr>
        <p:spPr>
          <a:xfrm>
            <a:off x="4216877" y="1403759"/>
            <a:ext cx="7540102" cy="161811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</a:t>
            </a: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ko-KR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171053" y="1388457"/>
            <a:ext cx="943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</a:t>
            </a:r>
            <a:endParaRPr lang="ko-KR" alt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808783" y="2716699"/>
            <a:ext cx="943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</a:t>
            </a:r>
            <a:endParaRPr lang="ko-KR" altLang="en-US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46442"/>
            <a:ext cx="3622089" cy="557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600" dirty="0"/>
              <a:t>Networking view entity-based DT RA</a:t>
            </a:r>
            <a:endParaRPr lang="ko-KR" altLang="en-US" sz="1600" dirty="0"/>
          </a:p>
        </p:txBody>
      </p:sp>
      <p:sp>
        <p:nvSpPr>
          <p:cNvPr id="64" name="모서리가 둥근 직사각형 63"/>
          <p:cNvSpPr/>
          <p:nvPr/>
        </p:nvSpPr>
        <p:spPr>
          <a:xfrm>
            <a:off x="4300846" y="4720402"/>
            <a:ext cx="7373806" cy="108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Elements Domain (PMED)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모서리가 둥근 직사각형 64"/>
          <p:cNvSpPr/>
          <p:nvPr/>
        </p:nvSpPr>
        <p:spPr>
          <a:xfrm>
            <a:off x="4300845" y="3221120"/>
            <a:ext cx="7373807" cy="108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Collecting &amp; Controlling Domain (DCCD)</a:t>
            </a: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모서리가 둥근 직사각형 65"/>
          <p:cNvSpPr/>
          <p:nvPr/>
        </p:nvSpPr>
        <p:spPr>
          <a:xfrm>
            <a:off x="4300847" y="109211"/>
            <a:ext cx="7373806" cy="108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Domain (UD)</a:t>
            </a: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9514653" y="1608493"/>
            <a:ext cx="2160000" cy="11933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Access &amp; Interchange Domain (RAID)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6907750" y="1608493"/>
            <a:ext cx="2160000" cy="11933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&amp; Service Domain (ASD)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4300846" y="1608493"/>
            <a:ext cx="2160000" cy="11933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 &amp; Management Domain (OMD)</a:t>
            </a: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474249" y="5121004"/>
            <a:ext cx="7020403" cy="543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ko-KR" alt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Manufacturing Element Entity (PMEE)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4477546" y="3620832"/>
            <a:ext cx="7017105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Collecting &amp; Controlling Device Entity (DCCDE)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4474249" y="513479"/>
            <a:ext cx="7020403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Twin User Entity (DTUE)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9694653" y="2138762"/>
            <a:ext cx="1800000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Access &amp; Interchange Sub-system Entity (RAISE)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7087748" y="2138762"/>
            <a:ext cx="1800000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&amp; Service </a:t>
            </a:r>
            <a:b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Sub-system Entity (ASSE)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4480846" y="2138762"/>
            <a:ext cx="1800000" cy="543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 &amp; Management Sub-system Entity (OMSE)</a:t>
            </a:r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989" y="4309998"/>
            <a:ext cx="731520" cy="445770"/>
          </a:xfrm>
          <a:prstGeom prst="rect">
            <a:avLst/>
          </a:prstGeom>
        </p:spPr>
      </p:pic>
      <p:pic>
        <p:nvPicPr>
          <p:cNvPr id="89" name="그림 88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086" y="2818357"/>
            <a:ext cx="731520" cy="445770"/>
          </a:xfrm>
          <a:prstGeom prst="rect">
            <a:avLst/>
          </a:prstGeom>
        </p:spPr>
      </p:pic>
      <p:pic>
        <p:nvPicPr>
          <p:cNvPr id="90" name="그림 8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990" y="2818357"/>
            <a:ext cx="731520" cy="445770"/>
          </a:xfrm>
          <a:prstGeom prst="rect">
            <a:avLst/>
          </a:prstGeom>
        </p:spPr>
      </p:pic>
      <p:pic>
        <p:nvPicPr>
          <p:cNvPr id="91" name="그림 90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893" y="2818357"/>
            <a:ext cx="731520" cy="445770"/>
          </a:xfrm>
          <a:prstGeom prst="rect">
            <a:avLst/>
          </a:prstGeom>
        </p:spPr>
      </p:pic>
      <p:pic>
        <p:nvPicPr>
          <p:cNvPr id="92" name="그림 9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00FF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538" y="2232912"/>
            <a:ext cx="731520" cy="445770"/>
          </a:xfrm>
          <a:prstGeom prst="rect">
            <a:avLst/>
          </a:prstGeom>
        </p:spPr>
      </p:pic>
      <p:pic>
        <p:nvPicPr>
          <p:cNvPr id="93" name="그림 9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00FF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438" y="2232912"/>
            <a:ext cx="731520" cy="445770"/>
          </a:xfrm>
          <a:prstGeom prst="rect">
            <a:avLst/>
          </a:prstGeom>
        </p:spPr>
      </p:pic>
      <p:pic>
        <p:nvPicPr>
          <p:cNvPr id="94" name="그림 9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086" y="1194728"/>
            <a:ext cx="731520" cy="445770"/>
          </a:xfrm>
          <a:prstGeom prst="rect">
            <a:avLst/>
          </a:prstGeom>
        </p:spPr>
      </p:pic>
      <p:pic>
        <p:nvPicPr>
          <p:cNvPr id="95" name="그림 9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990" y="1194728"/>
            <a:ext cx="731520" cy="445770"/>
          </a:xfrm>
          <a:prstGeom prst="rect">
            <a:avLst/>
          </a:prstGeom>
        </p:spPr>
      </p:pic>
      <p:pic>
        <p:nvPicPr>
          <p:cNvPr id="96" name="그림 9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893" y="1194728"/>
            <a:ext cx="731520" cy="445770"/>
          </a:xfrm>
          <a:prstGeom prst="rect">
            <a:avLst/>
          </a:prstGeom>
        </p:spPr>
      </p:pic>
      <p:sp>
        <p:nvSpPr>
          <p:cNvPr id="97" name="직사각형 96"/>
          <p:cNvSpPr/>
          <p:nvPr/>
        </p:nvSpPr>
        <p:spPr>
          <a:xfrm>
            <a:off x="4300845" y="5971996"/>
            <a:ext cx="7373807" cy="7444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Legend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ko-KR" alt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93248" y="6414962"/>
            <a:ext cx="13700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Proximity network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6" name="그림 10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310" y="6386297"/>
            <a:ext cx="548640" cy="334328"/>
          </a:xfrm>
          <a:prstGeom prst="rect">
            <a:avLst/>
          </a:prstGeom>
        </p:spPr>
      </p:pic>
      <p:sp>
        <p:nvSpPr>
          <p:cNvPr id="101" name="TextBox 100"/>
          <p:cNvSpPr txBox="1"/>
          <p:nvPr/>
        </p:nvSpPr>
        <p:spPr>
          <a:xfrm>
            <a:off x="6891108" y="6398533"/>
            <a:ext cx="1177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Access network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7" name="그림 10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046" y="6369868"/>
            <a:ext cx="548640" cy="334328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8698264" y="6410806"/>
            <a:ext cx="121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Service network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8" name="그림 10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00FF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674" y="6382141"/>
            <a:ext cx="548640" cy="334328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0549379" y="6410806"/>
            <a:ext cx="1051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atin typeface="Calibri" panose="020F0502020204030204" pitchFamily="34" charset="0"/>
                <a:cs typeface="Calibri" panose="020F0502020204030204" pitchFamily="34" charset="0"/>
              </a:rPr>
              <a:t>User network</a:t>
            </a:r>
            <a:endParaRPr lang="ko-KR" alt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9" name="그림 108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441" y="6382141"/>
            <a:ext cx="548640" cy="334328"/>
          </a:xfrm>
          <a:prstGeom prst="rect">
            <a:avLst/>
          </a:prstGeom>
        </p:spPr>
      </p:pic>
      <p:sp>
        <p:nvSpPr>
          <p:cNvPr id="147" name="모서리가 둥근 직사각형 146"/>
          <p:cNvSpPr/>
          <p:nvPr/>
        </p:nvSpPr>
        <p:spPr>
          <a:xfrm>
            <a:off x="4136994" y="46442"/>
            <a:ext cx="7696939" cy="5843621"/>
          </a:xfrm>
          <a:prstGeom prst="roundRect">
            <a:avLst>
              <a:gd name="adj" fmla="val 2871"/>
            </a:avLst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0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2890085919"/>
              </p:ext>
            </p:extLst>
          </p:nvPr>
        </p:nvGraphicFramePr>
        <p:xfrm>
          <a:off x="358475" y="77638"/>
          <a:ext cx="11606363" cy="6650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777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3880920760"/>
              </p:ext>
            </p:extLst>
          </p:nvPr>
        </p:nvGraphicFramePr>
        <p:xfrm>
          <a:off x="272210" y="1035170"/>
          <a:ext cx="11606363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716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685</Words>
  <Application>Microsoft Office PowerPoint</Application>
  <PresentationFormat>Widescreen</PresentationFormat>
  <Paragraphs>252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맑은 고딕</vt:lpstr>
      <vt:lpstr>Arial</vt:lpstr>
      <vt:lpstr>Calibri</vt:lpstr>
      <vt:lpstr>Candara</vt:lpstr>
      <vt:lpstr>Office 테마</vt:lpstr>
      <vt:lpstr>Digital Twin RA structure</vt:lpstr>
      <vt:lpstr>Entity-based DT RM</vt:lpstr>
      <vt:lpstr>Domain-based DT 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IMTS 2018 as instance of the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Sangkeun YOO</dc:creator>
  <cp:lastModifiedBy>hardwick</cp:lastModifiedBy>
  <cp:revision>86</cp:revision>
  <dcterms:created xsi:type="dcterms:W3CDTF">2019-01-21T01:50:58Z</dcterms:created>
  <dcterms:modified xsi:type="dcterms:W3CDTF">2019-02-28T12:51:02Z</dcterms:modified>
</cp:coreProperties>
</file>