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</p:sldIdLst>
  <p:sldSz cx="12192000" cy="6858000"/>
  <p:notesSz cx="679926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0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2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7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7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04FD-7BC6-4030-BF76-1062D1F42C4A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2E3B-6DC6-4096-B8AD-3DD572F519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867569" y="2584174"/>
            <a:ext cx="1672929" cy="4983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0636" y="5687477"/>
            <a:ext cx="1954696" cy="7553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88198" y="4364867"/>
            <a:ext cx="3175864" cy="203828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713569">
            <a:off x="9544251" y="4581683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12.75in (</a:t>
            </a:r>
            <a:r>
              <a:rPr lang="sv-SE" dirty="0" err="1">
                <a:solidFill>
                  <a:schemeClr val="bg1"/>
                </a:solidFill>
              </a:rPr>
              <a:t>square</a:t>
            </a:r>
            <a:r>
              <a:rPr lang="sv-SE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673235" y="3892890"/>
            <a:ext cx="1672929" cy="4983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318081" y="3082565"/>
            <a:ext cx="168398" cy="129655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608877">
            <a:off x="10939953" y="353567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3.5in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18599">
            <a:off x="9838505" y="353553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.5in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939632" y="3188845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3487" y="3952801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227936" y="3438405"/>
            <a:ext cx="1545102" cy="79539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881593">
            <a:off x="8542945" y="36279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594145" y="3718105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99015" y="3358424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65996" y="3460186"/>
            <a:ext cx="760629" cy="35730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881593">
            <a:off x="7947253" y="33511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54977" y="1319597"/>
            <a:ext cx="334" cy="30126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58296" y="12513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295079" y="3144984"/>
            <a:ext cx="427649" cy="1714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41243" y="3376783"/>
            <a:ext cx="427649" cy="1714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573261" y="3172877"/>
            <a:ext cx="776219" cy="21379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0623607">
            <a:off x="1516861" y="30143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330974" y="4866209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248060" y="5478866"/>
            <a:ext cx="859750" cy="3468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069157" y="5133860"/>
            <a:ext cx="1024568" cy="67203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9526379">
            <a:off x="7173808" y="52265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4386675" y="1603849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57080" y="2234153"/>
            <a:ext cx="865648" cy="332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904214" y="1637881"/>
            <a:ext cx="2547206" cy="61512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20714427">
            <a:off x="2677569" y="166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8.8in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386675" y="1314264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095602" y="4236654"/>
            <a:ext cx="80136" cy="89805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6509853">
            <a:off x="7776509" y="454676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99379" y="4858603"/>
            <a:ext cx="550460" cy="2274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892722" y="4942765"/>
            <a:ext cx="550460" cy="2274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749936" y="5060194"/>
            <a:ext cx="142786" cy="9457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1943041">
            <a:off x="3507675" y="5014428"/>
            <a:ext cx="219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Ø.5in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(holes for calibration)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206434" y="1837504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844316" y="209580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806440" y="1857895"/>
            <a:ext cx="615142" cy="249381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453983">
            <a:off x="5826010" y="170216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2.5in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 flipV="1">
            <a:off x="4892041" y="1907771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062765" y="2131367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06487" y="1920946"/>
            <a:ext cx="819588" cy="22373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20603781">
            <a:off x="4243070" y="17379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644342" y="2236829"/>
            <a:ext cx="225229" cy="22293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21284981">
            <a:off x="5016871" y="208713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 .6in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H="1" flipV="1">
            <a:off x="6837218" y="3144984"/>
            <a:ext cx="551958" cy="13478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rot="867994">
            <a:off x="6811697" y="316421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 .84in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6866633" y="294805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8385810" y="3291840"/>
            <a:ext cx="197081" cy="68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56516" y="2963487"/>
            <a:ext cx="1088968" cy="34082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1000140">
            <a:off x="7784059" y="283891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4in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79110" y="18853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1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</a:t>
            </a:r>
            <a:r>
              <a:rPr lang="sv-SE" sz="2400" i="1" dirty="0" err="1">
                <a:solidFill>
                  <a:schemeClr val="bg1"/>
                </a:solidFill>
              </a:rPr>
              <a:t>prepare</a:t>
            </a:r>
            <a:endParaRPr lang="sv-SE" sz="2400" i="1" dirty="0">
              <a:solidFill>
                <a:schemeClr val="bg1"/>
              </a:solidFill>
            </a:endParaRPr>
          </a:p>
          <a:p>
            <a:r>
              <a:rPr lang="sv-SE" sz="2400" i="1" dirty="0">
                <a:solidFill>
                  <a:schemeClr val="bg1"/>
                </a:solidFill>
              </a:rPr>
              <a:t>(3-axis)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H="1">
            <a:off x="9698532" y="3606098"/>
            <a:ext cx="198585" cy="1081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9673745" y="3779461"/>
            <a:ext cx="198585" cy="1081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9855200" y="3616476"/>
            <a:ext cx="26610" cy="17417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199176" y="6137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Inch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0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8939632" y="3188845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3487" y="3952801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227936" y="3438405"/>
            <a:ext cx="1545102" cy="79539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881593">
            <a:off x="8542945" y="36279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594145" y="3718105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99015" y="3358424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65996" y="3460186"/>
            <a:ext cx="760629" cy="35730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881593">
            <a:off x="7947253" y="33511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330974" y="4866209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86675" y="1603849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57080" y="2234153"/>
            <a:ext cx="865648" cy="332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904214" y="1637881"/>
            <a:ext cx="2547206" cy="61512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20714427">
            <a:off x="2677569" y="166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8.8in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8095602" y="4236654"/>
            <a:ext cx="80136" cy="89805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6509853">
            <a:off x="7776509" y="454676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206434" y="1837504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844316" y="209580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806440" y="1857895"/>
            <a:ext cx="615142" cy="249381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453983">
            <a:off x="5826010" y="170216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2.5in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 flipV="1">
            <a:off x="4892041" y="1907771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062765" y="2131367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06487" y="1920946"/>
            <a:ext cx="819588" cy="22373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866633" y="294805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8385810" y="3291840"/>
            <a:ext cx="197081" cy="68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56516" y="2963487"/>
            <a:ext cx="1088968" cy="34082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761006" y="313026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º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79110" y="188536"/>
            <a:ext cx="111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2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</a:t>
            </a:r>
            <a:r>
              <a:rPr lang="sv-SE" sz="2400" i="1" dirty="0" err="1">
                <a:solidFill>
                  <a:schemeClr val="bg1"/>
                </a:solidFill>
              </a:rPr>
              <a:t>rough</a:t>
            </a:r>
            <a:endParaRPr lang="sv-SE" sz="2400" i="1" dirty="0">
              <a:solidFill>
                <a:schemeClr val="bg1"/>
              </a:solidFill>
            </a:endParaRPr>
          </a:p>
          <a:p>
            <a:r>
              <a:rPr lang="sv-SE" sz="2400" i="1" dirty="0">
                <a:solidFill>
                  <a:schemeClr val="bg1"/>
                </a:solidFill>
              </a:rPr>
              <a:t>(3-axis)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677886">
            <a:off x="4227850" y="174545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719945" y="2664229"/>
            <a:ext cx="12470" cy="10349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22716" y="2697480"/>
            <a:ext cx="213360" cy="1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3567949" y="3040679"/>
            <a:ext cx="314095" cy="104912"/>
          </a:xfrm>
          <a:prstGeom prst="arc">
            <a:avLst>
              <a:gd name="adj1" fmla="val 16200000"/>
              <a:gd name="adj2" fmla="val 2079999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7330974" y="4580443"/>
            <a:ext cx="477207" cy="178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748546" y="4744797"/>
            <a:ext cx="17781" cy="27645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720716" y="4947527"/>
            <a:ext cx="33002" cy="4633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509853">
            <a:off x="7277843" y="504389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.42in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7" y="4008437"/>
            <a:ext cx="245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r>
              <a:rPr lang="sv-SE" i="1" u="sng" dirty="0">
                <a:solidFill>
                  <a:schemeClr val="bg1"/>
                </a:solidFill>
              </a:rPr>
              <a:t> pockets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side</a:t>
            </a:r>
            <a:r>
              <a:rPr lang="sv-SE" dirty="0">
                <a:solidFill>
                  <a:schemeClr val="bg1"/>
                </a:solidFill>
              </a:rPr>
              <a:t>: .16-.25in</a:t>
            </a:r>
          </a:p>
          <a:p>
            <a:r>
              <a:rPr lang="sv-SE" dirty="0">
                <a:solidFill>
                  <a:schemeClr val="bg1"/>
                </a:solidFill>
              </a:rPr>
              <a:t>-face: .03 - .04in?</a:t>
            </a:r>
          </a:p>
          <a:p>
            <a:r>
              <a:rPr lang="sv-SE" dirty="0">
                <a:solidFill>
                  <a:schemeClr val="bg1"/>
                </a:solidFill>
              </a:rPr>
              <a:t>(pocket 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.99in)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667" y="2955758"/>
            <a:ext cx="2505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external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side</a:t>
            </a:r>
            <a:r>
              <a:rPr lang="sv-SE" dirty="0">
                <a:solidFill>
                  <a:schemeClr val="bg1"/>
                </a:solidFill>
              </a:rPr>
              <a:t>: .18-.75in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2in</a:t>
            </a:r>
          </a:p>
        </p:txBody>
      </p:sp>
      <p:sp>
        <p:nvSpPr>
          <p:cNvPr id="49" name="TextBox 48"/>
          <p:cNvSpPr txBox="1"/>
          <p:nvPr/>
        </p:nvSpPr>
        <p:spPr>
          <a:xfrm rot="1000140">
            <a:off x="7784059" y="283891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4in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037866" y="296348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390041" y="3126183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453983">
            <a:off x="6449671" y="271723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Ø1.28in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615141" y="2976187"/>
            <a:ext cx="384399" cy="15711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666" y="5314867"/>
            <a:ext cx="1807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Large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hole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-diameter: 1.28in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.53in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9176" y="6137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Inch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2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9"/>
            <a:ext cx="12192000" cy="68580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79110" y="188536"/>
            <a:ext cx="1603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3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-semi finish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(5-axis)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19" y="2005194"/>
            <a:ext cx="168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generally</a:t>
            </a:r>
            <a:r>
              <a:rPr lang="sv-SE" dirty="0">
                <a:solidFill>
                  <a:schemeClr val="bg1"/>
                </a:solidFill>
              </a:rPr>
              <a:t>: .05in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176" y="6137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Inch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79110" y="188536"/>
            <a:ext cx="111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4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-finish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(5-axis)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19" y="2005194"/>
            <a:ext cx="168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generally</a:t>
            </a:r>
            <a:r>
              <a:rPr lang="sv-SE" dirty="0">
                <a:solidFill>
                  <a:schemeClr val="bg1"/>
                </a:solidFill>
              </a:rPr>
              <a:t>: .05in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176" y="6137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Inch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867569" y="2584174"/>
            <a:ext cx="1672929" cy="4983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00636" y="5687477"/>
            <a:ext cx="1954696" cy="7553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88198" y="4364867"/>
            <a:ext cx="3175864" cy="203828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713569">
            <a:off x="9534633" y="4581683"/>
            <a:ext cx="173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324mm (</a:t>
            </a:r>
            <a:r>
              <a:rPr lang="sv-SE" dirty="0" err="1">
                <a:solidFill>
                  <a:schemeClr val="bg1"/>
                </a:solidFill>
              </a:rPr>
              <a:t>square</a:t>
            </a:r>
            <a:r>
              <a:rPr lang="sv-SE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673235" y="3892890"/>
            <a:ext cx="1672929" cy="4983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318081" y="3082565"/>
            <a:ext cx="168398" cy="129655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608877">
            <a:off x="10871826" y="35356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89mm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18599">
            <a:off x="9834436" y="356241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12.7mm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939632" y="3188845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3487" y="3952801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227936" y="3438405"/>
            <a:ext cx="1545102" cy="79539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881593">
            <a:off x="8328944" y="362794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150mm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594145" y="3718105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99015" y="3358424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65996" y="3460186"/>
            <a:ext cx="760629" cy="35730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881593">
            <a:off x="7791762" y="33511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4454977" y="1319597"/>
            <a:ext cx="334" cy="30126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58296" y="12513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295079" y="3144984"/>
            <a:ext cx="427649" cy="1714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41243" y="3376783"/>
            <a:ext cx="427649" cy="1714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573261" y="3172877"/>
            <a:ext cx="776219" cy="21379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0623607">
            <a:off x="1361370" y="301430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50mm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330974" y="4866209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248060" y="5478866"/>
            <a:ext cx="859750" cy="3468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069157" y="5133860"/>
            <a:ext cx="1024568" cy="67203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9526379">
            <a:off x="7018317" y="522656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4386675" y="1603849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57080" y="2234153"/>
            <a:ext cx="865648" cy="332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904214" y="1637881"/>
            <a:ext cx="2547206" cy="61512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20714427">
            <a:off x="2550932" y="16632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223mm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386675" y="1314264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095602" y="4236654"/>
            <a:ext cx="80136" cy="89805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6509853">
            <a:off x="7621018" y="454676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51mm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4699379" y="4858603"/>
            <a:ext cx="550460" cy="2274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892722" y="4942765"/>
            <a:ext cx="550460" cy="2274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749936" y="5060194"/>
            <a:ext cx="142786" cy="9457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1943041">
            <a:off x="3507675" y="5014428"/>
            <a:ext cx="219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Ø12.7mm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(holes for calibration)</a:t>
            </a: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206434" y="1837504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844316" y="209580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806440" y="1857895"/>
            <a:ext cx="615142" cy="249381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453983">
            <a:off x="5757883" y="170216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 flipV="1">
            <a:off x="4892041" y="1907771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062765" y="2131367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06487" y="1920946"/>
            <a:ext cx="819588" cy="22373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20603781">
            <a:off x="4087579" y="173796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644342" y="2236829"/>
            <a:ext cx="225229" cy="22293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21284981">
            <a:off x="4890234" y="208713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 15mm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H="1" flipV="1">
            <a:off x="6837218" y="3144984"/>
            <a:ext cx="551958" cy="134788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 rot="867994">
            <a:off x="6743569" y="316421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 21mm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6866633" y="294805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8385810" y="3291840"/>
            <a:ext cx="197081" cy="68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56516" y="2963487"/>
            <a:ext cx="1088968" cy="34082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1000140">
            <a:off x="7570058" y="283891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100mm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79110" y="18853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1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</a:t>
            </a:r>
            <a:r>
              <a:rPr lang="sv-SE" sz="2400" i="1" dirty="0" err="1">
                <a:solidFill>
                  <a:schemeClr val="bg1"/>
                </a:solidFill>
              </a:rPr>
              <a:t>prepare</a:t>
            </a:r>
            <a:endParaRPr lang="sv-SE" sz="2400" i="1" dirty="0">
              <a:solidFill>
                <a:schemeClr val="bg1"/>
              </a:solidFill>
            </a:endParaRPr>
          </a:p>
          <a:p>
            <a:r>
              <a:rPr lang="sv-SE" sz="2400" i="1" dirty="0">
                <a:solidFill>
                  <a:schemeClr val="bg1"/>
                </a:solidFill>
              </a:rPr>
              <a:t>(3-axis)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 flipH="1">
            <a:off x="9698532" y="3606098"/>
            <a:ext cx="198585" cy="1081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9673745" y="3779461"/>
            <a:ext cx="198585" cy="1081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9855200" y="3616476"/>
            <a:ext cx="26610" cy="17417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99176" y="61378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Metric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8939632" y="3188845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3487" y="3952801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227936" y="3438405"/>
            <a:ext cx="1545102" cy="79539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881593">
            <a:off x="8328944" y="362794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150mm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594145" y="3718105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99015" y="3358424"/>
            <a:ext cx="276785" cy="1179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65996" y="3460186"/>
            <a:ext cx="760629" cy="35730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881593">
            <a:off x="7791762" y="33511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7330974" y="4866209"/>
            <a:ext cx="844764" cy="301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386675" y="1603849"/>
            <a:ext cx="867612" cy="271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57080" y="2234153"/>
            <a:ext cx="865648" cy="332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904214" y="1637881"/>
            <a:ext cx="2547206" cy="615127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20714427">
            <a:off x="2550932" y="16632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223mm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8095602" y="4236654"/>
            <a:ext cx="80136" cy="898050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 rot="16509853">
            <a:off x="7621018" y="454676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51mm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5206434" y="1837504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844316" y="209580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806440" y="1857895"/>
            <a:ext cx="615142" cy="249381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453983">
            <a:off x="5757883" y="170216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 flipV="1">
            <a:off x="4892041" y="1907771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062765" y="2131367"/>
            <a:ext cx="527857" cy="1704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06487" y="1920946"/>
            <a:ext cx="819588" cy="223738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6866633" y="294805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8385810" y="3291840"/>
            <a:ext cx="197081" cy="68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7456516" y="2963487"/>
            <a:ext cx="1088968" cy="34082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761006" y="313026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º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79110" y="188536"/>
            <a:ext cx="111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2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</a:t>
            </a:r>
            <a:r>
              <a:rPr lang="sv-SE" sz="2400" i="1" dirty="0" err="1">
                <a:solidFill>
                  <a:schemeClr val="bg1"/>
                </a:solidFill>
              </a:rPr>
              <a:t>rough</a:t>
            </a:r>
            <a:endParaRPr lang="sv-SE" sz="2400" i="1" dirty="0">
              <a:solidFill>
                <a:schemeClr val="bg1"/>
              </a:solidFill>
            </a:endParaRPr>
          </a:p>
          <a:p>
            <a:r>
              <a:rPr lang="sv-SE" sz="2400" i="1" dirty="0">
                <a:solidFill>
                  <a:schemeClr val="bg1"/>
                </a:solidFill>
              </a:rPr>
              <a:t>(3-axis)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677886">
            <a:off x="4072359" y="174545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75mm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719945" y="2664229"/>
            <a:ext cx="12470" cy="10349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22716" y="2697480"/>
            <a:ext cx="213360" cy="10044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3567949" y="3040679"/>
            <a:ext cx="314095" cy="104912"/>
          </a:xfrm>
          <a:prstGeom prst="arc">
            <a:avLst>
              <a:gd name="adj1" fmla="val 16200000"/>
              <a:gd name="adj2" fmla="val 2079999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7330974" y="4580443"/>
            <a:ext cx="477207" cy="178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748546" y="4744797"/>
            <a:ext cx="17781" cy="276452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720716" y="4947527"/>
            <a:ext cx="33002" cy="4633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509853">
            <a:off x="7209716" y="50438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11mm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7" y="4008437"/>
            <a:ext cx="245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r>
              <a:rPr lang="sv-SE" i="1" u="sng" dirty="0">
                <a:solidFill>
                  <a:schemeClr val="bg1"/>
                </a:solidFill>
              </a:rPr>
              <a:t> pockets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side</a:t>
            </a:r>
            <a:r>
              <a:rPr lang="sv-SE" dirty="0">
                <a:solidFill>
                  <a:schemeClr val="bg1"/>
                </a:solidFill>
              </a:rPr>
              <a:t>: 4 – 6.35mm</a:t>
            </a:r>
          </a:p>
          <a:p>
            <a:r>
              <a:rPr lang="sv-SE" dirty="0">
                <a:solidFill>
                  <a:schemeClr val="bg1"/>
                </a:solidFill>
              </a:rPr>
              <a:t>-face: 0.8 – 1mm?</a:t>
            </a:r>
          </a:p>
          <a:p>
            <a:r>
              <a:rPr lang="sv-SE" dirty="0">
                <a:solidFill>
                  <a:schemeClr val="bg1"/>
                </a:solidFill>
              </a:rPr>
              <a:t>(pocket 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25mm)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667" y="2955758"/>
            <a:ext cx="2505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external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side</a:t>
            </a:r>
            <a:r>
              <a:rPr lang="sv-SE" dirty="0">
                <a:solidFill>
                  <a:schemeClr val="bg1"/>
                </a:solidFill>
              </a:rPr>
              <a:t>: 4.5 - 19mm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51mm</a:t>
            </a:r>
          </a:p>
        </p:txBody>
      </p:sp>
      <p:sp>
        <p:nvSpPr>
          <p:cNvPr id="49" name="TextBox 48"/>
          <p:cNvSpPr txBox="1"/>
          <p:nvPr/>
        </p:nvSpPr>
        <p:spPr>
          <a:xfrm rot="1000140">
            <a:off x="7570058" y="283891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100mm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037866" y="2963487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390041" y="3126183"/>
            <a:ext cx="622701" cy="185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453983">
            <a:off x="6537034" y="271723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Ø32.5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615141" y="2976187"/>
            <a:ext cx="384399" cy="157114"/>
          </a:xfrm>
          <a:prstGeom prst="line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667" y="5338115"/>
            <a:ext cx="2001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Large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hole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-diameter: 32.5mm</a:t>
            </a: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depth</a:t>
            </a:r>
            <a:r>
              <a:rPr lang="sv-SE" dirty="0">
                <a:solidFill>
                  <a:schemeClr val="bg1"/>
                </a:solidFill>
              </a:rPr>
              <a:t>: 13.5mm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99176" y="61378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Metric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9"/>
            <a:ext cx="12192000" cy="68580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79110" y="188536"/>
            <a:ext cx="1603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3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-semi finish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(5-axis)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19" y="2005194"/>
            <a:ext cx="188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generally</a:t>
            </a:r>
            <a:r>
              <a:rPr lang="sv-SE" dirty="0">
                <a:solidFill>
                  <a:schemeClr val="bg1"/>
                </a:solidFill>
              </a:rPr>
              <a:t>: 1.3mm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176" y="61378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Metric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79110" y="188536"/>
            <a:ext cx="111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err="1">
                <a:solidFill>
                  <a:schemeClr val="bg1"/>
                </a:solidFill>
              </a:rPr>
              <a:t>Stage</a:t>
            </a:r>
            <a:r>
              <a:rPr lang="sv-SE" sz="2400" i="1" dirty="0">
                <a:solidFill>
                  <a:schemeClr val="bg1"/>
                </a:solidFill>
              </a:rPr>
              <a:t> 4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-finish</a:t>
            </a:r>
          </a:p>
          <a:p>
            <a:r>
              <a:rPr lang="sv-SE" sz="2400" i="1" dirty="0">
                <a:solidFill>
                  <a:schemeClr val="bg1"/>
                </a:solidFill>
              </a:rPr>
              <a:t>(5-axis)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1" y="4873902"/>
            <a:ext cx="1619048" cy="19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19" y="2005194"/>
            <a:ext cx="188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u="sng" dirty="0" err="1">
                <a:solidFill>
                  <a:schemeClr val="bg1"/>
                </a:solidFill>
              </a:rPr>
              <a:t>Work</a:t>
            </a:r>
            <a:r>
              <a:rPr lang="sv-SE" i="1" u="sng" dirty="0">
                <a:solidFill>
                  <a:schemeClr val="bg1"/>
                </a:solidFill>
              </a:rPr>
              <a:t> </a:t>
            </a:r>
            <a:r>
              <a:rPr lang="sv-SE" i="1" u="sng" dirty="0" err="1">
                <a:solidFill>
                  <a:schemeClr val="bg1"/>
                </a:solidFill>
              </a:rPr>
              <a:t>allowance</a:t>
            </a:r>
            <a:endParaRPr lang="sv-SE" i="1" u="sng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 err="1">
                <a:solidFill>
                  <a:schemeClr val="bg1"/>
                </a:solidFill>
              </a:rPr>
              <a:t>generally</a:t>
            </a:r>
            <a:r>
              <a:rPr lang="sv-SE" dirty="0">
                <a:solidFill>
                  <a:schemeClr val="bg1"/>
                </a:solidFill>
              </a:rPr>
              <a:t>: 1.3mm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176" y="61378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u="sng" dirty="0" err="1">
                <a:solidFill>
                  <a:schemeClr val="bg1"/>
                </a:solidFill>
              </a:rPr>
              <a:t>Metric</a:t>
            </a:r>
            <a:r>
              <a:rPr lang="sv-SE" sz="2400" b="1" i="1" u="sng" dirty="0">
                <a:solidFill>
                  <a:schemeClr val="bg1"/>
                </a:solidFill>
              </a:rPr>
              <a:t>!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274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Bengt Olsson</dc:creator>
  <cp:lastModifiedBy>Bengt Olsson</cp:lastModifiedBy>
  <cp:revision>36</cp:revision>
  <cp:lastPrinted>2018-04-13T16:09:36Z</cp:lastPrinted>
  <dcterms:created xsi:type="dcterms:W3CDTF">2018-04-12T15:42:14Z</dcterms:created>
  <dcterms:modified xsi:type="dcterms:W3CDTF">2018-04-13T16:17:03Z</dcterms:modified>
</cp:coreProperties>
</file>