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5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8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30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1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4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74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04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01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7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18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5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B0056-682B-4371-B14B-10265350DC91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9D282-008B-4FC0-8CFC-A80BA31AE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0"/>
          <a:stretch/>
        </p:blipFill>
        <p:spPr>
          <a:xfrm>
            <a:off x="2509260" y="1816284"/>
            <a:ext cx="7705725" cy="4919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Twin Machining Demonstration 2018</a:t>
            </a:r>
          </a:p>
        </p:txBody>
      </p:sp>
      <p:sp>
        <p:nvSpPr>
          <p:cNvPr id="5" name="Rectangle 4"/>
          <p:cNvSpPr/>
          <p:nvPr/>
        </p:nvSpPr>
        <p:spPr>
          <a:xfrm>
            <a:off x="4225381" y="1869554"/>
            <a:ext cx="1084083" cy="1489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Machine Tool</a:t>
            </a:r>
          </a:p>
          <a:p>
            <a:pPr algn="ctr"/>
            <a:r>
              <a:rPr lang="en-US" sz="3000" dirty="0"/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6187384" y="2699112"/>
            <a:ext cx="1676401" cy="1451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Machine Tool</a:t>
            </a:r>
          </a:p>
          <a:p>
            <a:pPr algn="ctr"/>
            <a:r>
              <a:rPr lang="en-US" sz="3000" dirty="0"/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3187" y="3531398"/>
            <a:ext cx="1148499" cy="1439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Machine Tool</a:t>
            </a:r>
          </a:p>
          <a:p>
            <a:pPr algn="ctr"/>
            <a:r>
              <a:rPr lang="en-US" sz="3000" dirty="0"/>
              <a:t>D</a:t>
            </a:r>
          </a:p>
        </p:txBody>
      </p:sp>
      <p:sp>
        <p:nvSpPr>
          <p:cNvPr id="9" name="Rectangle 8"/>
          <p:cNvSpPr/>
          <p:nvPr/>
        </p:nvSpPr>
        <p:spPr>
          <a:xfrm>
            <a:off x="7997553" y="4303033"/>
            <a:ext cx="1148499" cy="1335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Machine Tool</a:t>
            </a:r>
          </a:p>
          <a:p>
            <a:pPr algn="ctr"/>
            <a:r>
              <a:rPr lang="en-US" sz="3000" dirty="0"/>
              <a:t>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25381" y="5116539"/>
            <a:ext cx="1839641" cy="1411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Coordinate Measurement Machine</a:t>
            </a:r>
            <a:endParaRPr lang="en-US" sz="3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3725760" y="3000771"/>
            <a:ext cx="4664062" cy="2939377"/>
            <a:chOff x="3725760" y="3000771"/>
            <a:chExt cx="4664062" cy="2939377"/>
          </a:xfrm>
        </p:grpSpPr>
        <p:sp>
          <p:nvSpPr>
            <p:cNvPr id="10" name="Oval 9"/>
            <p:cNvSpPr/>
            <p:nvPr/>
          </p:nvSpPr>
          <p:spPr>
            <a:xfrm>
              <a:off x="4913538" y="3000771"/>
              <a:ext cx="395926" cy="35821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993896" y="5280696"/>
              <a:ext cx="395926" cy="35821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3906500" y="3340136"/>
              <a:ext cx="4165016" cy="1998483"/>
            </a:xfrm>
            <a:custGeom>
              <a:avLst/>
              <a:gdLst>
                <a:gd name="connsiteX0" fmla="*/ 1246628 w 4253778"/>
                <a:gd name="connsiteY0" fmla="*/ 0 h 1998483"/>
                <a:gd name="connsiteX1" fmla="*/ 294521 w 4253778"/>
                <a:gd name="connsiteY1" fmla="*/ 980388 h 1998483"/>
                <a:gd name="connsiteX2" fmla="*/ 219106 w 4253778"/>
                <a:gd name="connsiteY2" fmla="*/ 1819374 h 1998483"/>
                <a:gd name="connsiteX3" fmla="*/ 2990587 w 4253778"/>
                <a:gd name="connsiteY3" fmla="*/ 735291 h 1998483"/>
                <a:gd name="connsiteX4" fmla="*/ 4253778 w 4253778"/>
                <a:gd name="connsiteY4" fmla="*/ 1998483 h 1998483"/>
                <a:gd name="connsiteX0" fmla="*/ 1095309 w 4102459"/>
                <a:gd name="connsiteY0" fmla="*/ 0 h 1998483"/>
                <a:gd name="connsiteX1" fmla="*/ 143202 w 4102459"/>
                <a:gd name="connsiteY1" fmla="*/ 980388 h 1998483"/>
                <a:gd name="connsiteX2" fmla="*/ 294031 w 4102459"/>
                <a:gd name="connsiteY2" fmla="*/ 1480009 h 1998483"/>
                <a:gd name="connsiteX3" fmla="*/ 2839268 w 4102459"/>
                <a:gd name="connsiteY3" fmla="*/ 735291 h 1998483"/>
                <a:gd name="connsiteX4" fmla="*/ 4102459 w 4102459"/>
                <a:gd name="connsiteY4" fmla="*/ 1998483 h 1998483"/>
                <a:gd name="connsiteX0" fmla="*/ 1101306 w 4108456"/>
                <a:gd name="connsiteY0" fmla="*/ 0 h 1998483"/>
                <a:gd name="connsiteX1" fmla="*/ 149199 w 4108456"/>
                <a:gd name="connsiteY1" fmla="*/ 980388 h 1998483"/>
                <a:gd name="connsiteX2" fmla="*/ 300028 w 4108456"/>
                <a:gd name="connsiteY2" fmla="*/ 1480009 h 1998483"/>
                <a:gd name="connsiteX3" fmla="*/ 2939533 w 4108456"/>
                <a:gd name="connsiteY3" fmla="*/ 622169 h 1998483"/>
                <a:gd name="connsiteX4" fmla="*/ 4108456 w 4108456"/>
                <a:gd name="connsiteY4" fmla="*/ 1998483 h 1998483"/>
                <a:gd name="connsiteX0" fmla="*/ 1101306 w 4165016"/>
                <a:gd name="connsiteY0" fmla="*/ 0 h 1998483"/>
                <a:gd name="connsiteX1" fmla="*/ 149199 w 4165016"/>
                <a:gd name="connsiteY1" fmla="*/ 980388 h 1998483"/>
                <a:gd name="connsiteX2" fmla="*/ 300028 w 4165016"/>
                <a:gd name="connsiteY2" fmla="*/ 1480009 h 1998483"/>
                <a:gd name="connsiteX3" fmla="*/ 2939533 w 4165016"/>
                <a:gd name="connsiteY3" fmla="*/ 622169 h 1998483"/>
                <a:gd name="connsiteX4" fmla="*/ 4165016 w 4165016"/>
                <a:gd name="connsiteY4" fmla="*/ 1998483 h 1998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65016" h="1998483">
                  <a:moveTo>
                    <a:pt x="1101306" y="0"/>
                  </a:moveTo>
                  <a:cubicBezTo>
                    <a:pt x="710879" y="338579"/>
                    <a:pt x="282745" y="733720"/>
                    <a:pt x="149199" y="980388"/>
                  </a:cubicBezTo>
                  <a:cubicBezTo>
                    <a:pt x="15653" y="1227056"/>
                    <a:pt x="-165028" y="1539712"/>
                    <a:pt x="300028" y="1480009"/>
                  </a:cubicBezTo>
                  <a:cubicBezTo>
                    <a:pt x="765084" y="1420306"/>
                    <a:pt x="2295368" y="535757"/>
                    <a:pt x="2939533" y="622169"/>
                  </a:cubicBezTo>
                  <a:cubicBezTo>
                    <a:pt x="3583698" y="708581"/>
                    <a:pt x="3869643" y="1381812"/>
                    <a:pt x="4165016" y="1998483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725760" y="4612755"/>
              <a:ext cx="395926" cy="35821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629658" y="3782870"/>
              <a:ext cx="395926" cy="35821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6" name="Freeform: Shape 15"/>
            <p:cNvSpPr/>
            <p:nvPr/>
          </p:nvSpPr>
          <p:spPr>
            <a:xfrm>
              <a:off x="5942158" y="5488504"/>
              <a:ext cx="2067380" cy="451644"/>
            </a:xfrm>
            <a:custGeom>
              <a:avLst/>
              <a:gdLst>
                <a:gd name="connsiteX0" fmla="*/ 2026920 w 2026920"/>
                <a:gd name="connsiteY0" fmla="*/ 0 h 449629"/>
                <a:gd name="connsiteX1" fmla="*/ 845820 w 2026920"/>
                <a:gd name="connsiteY1" fmla="*/ 449580 h 449629"/>
                <a:gd name="connsiteX2" fmla="*/ 0 w 2026920"/>
                <a:gd name="connsiteY2" fmla="*/ 22860 h 449629"/>
                <a:gd name="connsiteX0" fmla="*/ 2051196 w 2051196"/>
                <a:gd name="connsiteY0" fmla="*/ 49968 h 427026"/>
                <a:gd name="connsiteX1" fmla="*/ 845820 w 2051196"/>
                <a:gd name="connsiteY1" fmla="*/ 426720 h 427026"/>
                <a:gd name="connsiteX2" fmla="*/ 0 w 2051196"/>
                <a:gd name="connsiteY2" fmla="*/ 0 h 427026"/>
                <a:gd name="connsiteX0" fmla="*/ 2067380 w 2067380"/>
                <a:gd name="connsiteY0" fmla="*/ 74244 h 451644"/>
                <a:gd name="connsiteX1" fmla="*/ 862004 w 2067380"/>
                <a:gd name="connsiteY1" fmla="*/ 450996 h 451644"/>
                <a:gd name="connsiteX2" fmla="*/ 0 w 2067380"/>
                <a:gd name="connsiteY2" fmla="*/ 0 h 45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7380" h="451644">
                  <a:moveTo>
                    <a:pt x="2067380" y="74244"/>
                  </a:moveTo>
                  <a:cubicBezTo>
                    <a:pt x="1645740" y="297129"/>
                    <a:pt x="1206567" y="463370"/>
                    <a:pt x="862004" y="450996"/>
                  </a:cubicBezTo>
                  <a:cubicBezTo>
                    <a:pt x="517441" y="438622"/>
                    <a:pt x="254000" y="215265"/>
                    <a:pt x="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640036" y="5159510"/>
              <a:ext cx="395926" cy="35821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cxnSp>
        <p:nvCxnSpPr>
          <p:cNvPr id="24" name="Straight Arrow Connector 23"/>
          <p:cNvCxnSpPr>
            <a:stCxn id="29" idx="3"/>
            <a:endCxn id="5" idx="1"/>
          </p:cNvCxnSpPr>
          <p:nvPr/>
        </p:nvCxnSpPr>
        <p:spPr>
          <a:xfrm>
            <a:off x="2457925" y="2597565"/>
            <a:ext cx="1767456" cy="16707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305544" y="2244231"/>
            <a:ext cx="6765972" cy="4032430"/>
            <a:chOff x="1305544" y="2059673"/>
            <a:chExt cx="6765972" cy="4032430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31021" y="3344606"/>
              <a:ext cx="1158095" cy="689524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14883" y="3709797"/>
              <a:ext cx="1152381" cy="662857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26754" y="4023953"/>
              <a:ext cx="1144762" cy="660952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64392" y="5436865"/>
              <a:ext cx="1142857" cy="6552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05544" y="2059673"/>
              <a:ext cx="1152381" cy="706667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302652" y="5595034"/>
            <a:ext cx="2901424" cy="651429"/>
            <a:chOff x="1302652" y="5410476"/>
            <a:chExt cx="2901424" cy="651429"/>
          </a:xfrm>
        </p:grpSpPr>
        <p:cxnSp>
          <p:nvCxnSpPr>
            <p:cNvPr id="25" name="Straight Arrow Connector 24"/>
            <p:cNvCxnSpPr>
              <a:endCxn id="7" idx="3"/>
            </p:cNvCxnSpPr>
            <p:nvPr/>
          </p:nvCxnSpPr>
          <p:spPr>
            <a:xfrm flipH="1">
              <a:off x="2445509" y="5729958"/>
              <a:ext cx="1758567" cy="6233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302652" y="5410476"/>
              <a:ext cx="1142857" cy="651429"/>
            </a:xfrm>
            <a:prstGeom prst="rect">
              <a:avLst/>
            </a:prstGeom>
          </p:spPr>
        </p:pic>
      </p:grpSp>
      <p:sp>
        <p:nvSpPr>
          <p:cNvPr id="47" name="TextBox 46"/>
          <p:cNvSpPr txBox="1"/>
          <p:nvPr/>
        </p:nvSpPr>
        <p:spPr>
          <a:xfrm>
            <a:off x="423379" y="1708109"/>
            <a:ext cx="22182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Plan process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Send workpiece through factory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v-S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Receive finished part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90675" y="1500221"/>
            <a:ext cx="409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”Factory floor plan” at machine tool show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9226062" y="1609418"/>
            <a:ext cx="2446619" cy="1485474"/>
            <a:chOff x="9226062" y="1609418"/>
            <a:chExt cx="2446619" cy="1485474"/>
          </a:xfrm>
        </p:grpSpPr>
        <p:sp>
          <p:nvSpPr>
            <p:cNvPr id="41" name="Rectangle 40"/>
            <p:cNvSpPr/>
            <p:nvPr/>
          </p:nvSpPr>
          <p:spPr>
            <a:xfrm>
              <a:off x="9226062" y="1609418"/>
              <a:ext cx="2446619" cy="1485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610662" y="1609418"/>
              <a:ext cx="2062019" cy="12568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666778" y="1941037"/>
            <a:ext cx="1949785" cy="847889"/>
            <a:chOff x="9674798" y="2103009"/>
            <a:chExt cx="1949785" cy="847889"/>
          </a:xfrm>
        </p:grpSpPr>
        <p:sp>
          <p:nvSpPr>
            <p:cNvPr id="38" name="Rectangle 37"/>
            <p:cNvSpPr/>
            <p:nvPr/>
          </p:nvSpPr>
          <p:spPr>
            <a:xfrm>
              <a:off x="9674798" y="2103009"/>
              <a:ext cx="1949785" cy="84788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r>
                <a:rPr lang="en-US" sz="1100" dirty="0"/>
                <a:t>Digital Twin </a:t>
              </a:r>
            </a:p>
            <a:p>
              <a:r>
                <a:rPr lang="en-US" sz="1100" dirty="0"/>
                <a:t>Machining</a:t>
              </a:r>
            </a:p>
            <a:p>
              <a:r>
                <a:rPr lang="en-US" sz="1100" dirty="0"/>
                <a:t>HUB</a:t>
              </a: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0472406" y="2136491"/>
              <a:ext cx="1094943" cy="743346"/>
              <a:chOff x="10703746" y="2785819"/>
              <a:chExt cx="1094943" cy="74334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9"/>
              <a:srcRect l="3056" t="22239" r="59914" b="43115"/>
              <a:stretch/>
            </p:blipFill>
            <p:spPr>
              <a:xfrm>
                <a:off x="10703746" y="2785819"/>
                <a:ext cx="1094943" cy="743346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811" t="-2901" b="48995"/>
              <a:stretch/>
            </p:blipFill>
            <p:spPr>
              <a:xfrm>
                <a:off x="11459620" y="2866267"/>
                <a:ext cx="315165" cy="434517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3427" y="2840785"/>
                <a:ext cx="111979" cy="50963"/>
              </a:xfrm>
              <a:prstGeom prst="rect">
                <a:avLst/>
              </a:prstGeom>
            </p:spPr>
          </p:pic>
        </p:grp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353" y="1670850"/>
            <a:ext cx="458694" cy="20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5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47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Digital Twin Machining Demonstration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Bengt Olsson</dc:creator>
  <cp:lastModifiedBy>Bengt Olsson</cp:lastModifiedBy>
  <cp:revision>105</cp:revision>
  <cp:lastPrinted>2017-01-16T08:19:43Z</cp:lastPrinted>
  <dcterms:created xsi:type="dcterms:W3CDTF">2016-09-26T13:30:01Z</dcterms:created>
  <dcterms:modified xsi:type="dcterms:W3CDTF">2017-11-24T14:31:49Z</dcterms:modified>
</cp:coreProperties>
</file>