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5" r:id="rId6"/>
    <p:sldId id="271" r:id="rId7"/>
    <p:sldId id="272" r:id="rId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0AAF3-1106-4CBA-8F11-5B6FFFC53D25}" type="datetimeFigureOut">
              <a:rPr lang="ko-KR" altLang="en-US" smtClean="0"/>
              <a:t>2017-10-30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2BB34-F031-4255-9D0A-4391E144CD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18741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0AAF3-1106-4CBA-8F11-5B6FFFC53D25}" type="datetimeFigureOut">
              <a:rPr lang="ko-KR" altLang="en-US" smtClean="0"/>
              <a:t>2017-10-30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2BB34-F031-4255-9D0A-4391E144CD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1398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0AAF3-1106-4CBA-8F11-5B6FFFC53D25}" type="datetimeFigureOut">
              <a:rPr lang="ko-KR" altLang="en-US" smtClean="0"/>
              <a:t>2017-10-30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2BB34-F031-4255-9D0A-4391E144CD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394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0AAF3-1106-4CBA-8F11-5B6FFFC53D25}" type="datetimeFigureOut">
              <a:rPr lang="ko-KR" altLang="en-US" smtClean="0"/>
              <a:t>2017-10-30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2BB34-F031-4255-9D0A-4391E144CD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6860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0AAF3-1106-4CBA-8F11-5B6FFFC53D25}" type="datetimeFigureOut">
              <a:rPr lang="ko-KR" altLang="en-US" smtClean="0"/>
              <a:t>2017-10-30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2BB34-F031-4255-9D0A-4391E144CD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809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0AAF3-1106-4CBA-8F11-5B6FFFC53D25}" type="datetimeFigureOut">
              <a:rPr lang="ko-KR" altLang="en-US" smtClean="0"/>
              <a:t>2017-10-30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2BB34-F031-4255-9D0A-4391E144CD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1778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0AAF3-1106-4CBA-8F11-5B6FFFC53D25}" type="datetimeFigureOut">
              <a:rPr lang="ko-KR" altLang="en-US" smtClean="0"/>
              <a:t>2017-10-30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2BB34-F031-4255-9D0A-4391E144CD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0251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0AAF3-1106-4CBA-8F11-5B6FFFC53D25}" type="datetimeFigureOut">
              <a:rPr lang="ko-KR" altLang="en-US" smtClean="0"/>
              <a:t>2017-10-30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2BB34-F031-4255-9D0A-4391E144CD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8097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0AAF3-1106-4CBA-8F11-5B6FFFC53D25}" type="datetimeFigureOut">
              <a:rPr lang="ko-KR" altLang="en-US" smtClean="0"/>
              <a:t>2017-10-30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2BB34-F031-4255-9D0A-4391E144CD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6311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0AAF3-1106-4CBA-8F11-5B6FFFC53D25}" type="datetimeFigureOut">
              <a:rPr lang="ko-KR" altLang="en-US" smtClean="0"/>
              <a:t>2017-10-30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2BB34-F031-4255-9D0A-4391E144CD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4520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0AAF3-1106-4CBA-8F11-5B6FFFC53D25}" type="datetimeFigureOut">
              <a:rPr lang="ko-KR" altLang="en-US" smtClean="0"/>
              <a:t>2017-10-30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2BB34-F031-4255-9D0A-4391E144CD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3855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0AAF3-1106-4CBA-8F11-5B6FFFC53D25}" type="datetimeFigureOut">
              <a:rPr lang="ko-KR" altLang="en-US" smtClean="0"/>
              <a:t>2017-10-30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2BB34-F031-4255-9D0A-4391E144CD0E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그림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900" y="185738"/>
            <a:ext cx="1193799" cy="434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009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5247" y="1226208"/>
            <a:ext cx="11941506" cy="2420470"/>
          </a:xfrm>
        </p:spPr>
        <p:txBody>
          <a:bodyPr>
            <a:normAutofit fontScale="90000"/>
          </a:bodyPr>
          <a:lstStyle/>
          <a:p>
            <a:r>
              <a:rPr lang="en-US" altLang="ko-KR" sz="4800" b="1" dirty="0"/>
              <a:t>ISO</a:t>
            </a:r>
            <a:r>
              <a:rPr lang="ko-KR" altLang="en-US" sz="4800" b="1"/>
              <a:t> </a:t>
            </a:r>
            <a:r>
              <a:rPr lang="en-US" altLang="ko-KR" sz="4800" b="1" dirty="0"/>
              <a:t>PWI on</a:t>
            </a:r>
            <a:r>
              <a:rPr lang="ko-KR" altLang="en-US" sz="4800" b="1"/>
              <a:t> </a:t>
            </a:r>
            <a:br>
              <a:rPr lang="en-US" altLang="ko-KR" sz="4800" b="1" dirty="0"/>
            </a:br>
            <a:r>
              <a:rPr lang="en-GB" altLang="ko-KR" sz="4800" b="1" dirty="0"/>
              <a:t>Digital twin manufacturing framework</a:t>
            </a:r>
            <a:br>
              <a:rPr lang="en-GB" altLang="ko-KR" sz="4800" b="1" dirty="0"/>
            </a:br>
            <a:br>
              <a:rPr lang="en-GB" altLang="ko-KR" sz="4800" b="1" dirty="0"/>
            </a:br>
            <a:r>
              <a:rPr lang="en-US" altLang="ko-KR" sz="4000" b="1" dirty="0"/>
              <a:t>TC 184/SC 4/WG 15</a:t>
            </a:r>
            <a:endParaRPr lang="ko-KR" altLang="en-US" sz="4800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2045677" y="4572971"/>
            <a:ext cx="7772400" cy="98212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685800">
              <a:spcBef>
                <a:spcPts val="750"/>
              </a:spcBef>
            </a:pPr>
            <a:r>
              <a:rPr lang="en-US" altLang="ko-KR" sz="3200" dirty="0">
                <a:solidFill>
                  <a:schemeClr val="tx1">
                    <a:tint val="75000"/>
                  </a:schemeClr>
                </a:solidFill>
              </a:rPr>
              <a:t>ETRI, Korea</a:t>
            </a:r>
            <a:endParaRPr lang="en-US" altLang="ko-KR" sz="3200" dirty="0"/>
          </a:p>
        </p:txBody>
      </p:sp>
    </p:spTree>
    <p:extLst>
      <p:ext uri="{BB962C8B-B14F-4D97-AF65-F5344CB8AC3E}">
        <p14:creationId xmlns:p14="http://schemas.microsoft.com/office/powerpoint/2010/main" val="2214778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>
                <a:latin typeface="+mn-lt"/>
              </a:rPr>
              <a:t>Digital twin</a:t>
            </a:r>
            <a:r>
              <a:rPr lang="ko-KR" altLang="en-US" b="1">
                <a:latin typeface="+mn-lt"/>
              </a:rPr>
              <a:t> </a:t>
            </a:r>
            <a:r>
              <a:rPr lang="en-US" altLang="ko-KR" b="1" dirty="0">
                <a:latin typeface="+mn-lt"/>
              </a:rPr>
              <a:t>manufacturing </a:t>
            </a:r>
            <a:r>
              <a:rPr lang="en-US" altLang="ko-KR" b="1" dirty="0"/>
              <a:t>framework</a:t>
            </a:r>
            <a:endParaRPr lang="ko-KR" altLang="en-US" dirty="0">
              <a:latin typeface="+mn-lt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2226833"/>
            <a:ext cx="10515600" cy="3950130"/>
          </a:xfrm>
        </p:spPr>
        <p:txBody>
          <a:bodyPr>
            <a:normAutofit/>
          </a:bodyPr>
          <a:lstStyle/>
          <a:p>
            <a:r>
              <a:rPr lang="en-US" altLang="ko-KR" b="1" dirty="0"/>
              <a:t>Part 1: Overview and general principle</a:t>
            </a:r>
          </a:p>
          <a:p>
            <a:r>
              <a:rPr lang="en-US" altLang="ko-KR" b="1" dirty="0"/>
              <a:t>Part 2: Framework</a:t>
            </a:r>
          </a:p>
          <a:p>
            <a:r>
              <a:rPr lang="en-US" altLang="ko-KR" b="1" dirty="0"/>
              <a:t>Part 3: Digital representation of manufacturing resource </a:t>
            </a:r>
          </a:p>
          <a:p>
            <a:r>
              <a:rPr lang="en-US" altLang="ko-KR" b="1" dirty="0"/>
              <a:t>Part 4: Information exchange in digital twin manufacturing</a:t>
            </a:r>
          </a:p>
          <a:p>
            <a:pPr marL="0" indent="0">
              <a:buNone/>
            </a:pPr>
            <a:endParaRPr lang="ko-KR" altLang="en-US" b="1" dirty="0"/>
          </a:p>
          <a:p>
            <a:endParaRPr lang="en-US" altLang="ko-KR" b="1" dirty="0"/>
          </a:p>
          <a:p>
            <a:pPr marL="0" indent="0">
              <a:buNone/>
            </a:pPr>
            <a:endParaRPr lang="en-US" altLang="ko-KR" b="1" dirty="0"/>
          </a:p>
        </p:txBody>
      </p:sp>
    </p:spTree>
    <p:extLst>
      <p:ext uri="{BB962C8B-B14F-4D97-AF65-F5344CB8AC3E}">
        <p14:creationId xmlns:p14="http://schemas.microsoft.com/office/powerpoint/2010/main" val="4223453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b="1" dirty="0">
                <a:latin typeface="+mn-lt"/>
              </a:rPr>
              <a:t>Part 1</a:t>
            </a:r>
            <a:endParaRPr lang="ko-KR" altLang="en-US" b="1">
              <a:latin typeface="+mn-lt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ko-KR" b="1" dirty="0"/>
              <a:t>Title : Overview and general principle  </a:t>
            </a:r>
          </a:p>
          <a:p>
            <a:pPr>
              <a:lnSpc>
                <a:spcPct val="150000"/>
              </a:lnSpc>
            </a:pPr>
            <a:r>
              <a:rPr lang="en-US" altLang="ko-KR" b="1" dirty="0"/>
              <a:t>Scope</a:t>
            </a:r>
          </a:p>
          <a:p>
            <a:pPr lvl="1">
              <a:lnSpc>
                <a:spcPct val="150000"/>
              </a:lnSpc>
            </a:pPr>
            <a:r>
              <a:rPr lang="en-US" altLang="ko-KR" b="1" dirty="0"/>
              <a:t>Overview of digital twin manufacturing </a:t>
            </a:r>
          </a:p>
          <a:p>
            <a:pPr lvl="1">
              <a:lnSpc>
                <a:spcPct val="150000"/>
              </a:lnSpc>
            </a:pPr>
            <a:r>
              <a:rPr lang="en-US" altLang="ko-KR" b="1" dirty="0"/>
              <a:t>General principles for digital twinning</a:t>
            </a:r>
          </a:p>
          <a:p>
            <a:pPr lvl="1">
              <a:lnSpc>
                <a:spcPct val="150000"/>
              </a:lnSpc>
            </a:pPr>
            <a:endParaRPr lang="en-US" altLang="ko-KR" i="1" dirty="0"/>
          </a:p>
        </p:txBody>
      </p:sp>
    </p:spTree>
    <p:extLst>
      <p:ext uri="{BB962C8B-B14F-4D97-AF65-F5344CB8AC3E}">
        <p14:creationId xmlns:p14="http://schemas.microsoft.com/office/powerpoint/2010/main" val="1072009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b="1" dirty="0">
                <a:latin typeface="+mn-lt"/>
              </a:rPr>
              <a:t>Part 2</a:t>
            </a:r>
            <a:endParaRPr lang="ko-KR" altLang="en-US" b="1">
              <a:latin typeface="+mn-lt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altLang="ko-KR" b="1" dirty="0"/>
              <a:t>Title : Framework </a:t>
            </a:r>
          </a:p>
          <a:p>
            <a:pPr>
              <a:lnSpc>
                <a:spcPct val="150000"/>
              </a:lnSpc>
            </a:pPr>
            <a:r>
              <a:rPr lang="en-US" altLang="ko-KR" b="1" dirty="0"/>
              <a:t>Scope</a:t>
            </a:r>
          </a:p>
          <a:p>
            <a:pPr lvl="1">
              <a:lnSpc>
                <a:spcPct val="150000"/>
              </a:lnSpc>
            </a:pPr>
            <a:r>
              <a:rPr lang="en-US" altLang="ko-KR" b="1" dirty="0"/>
              <a:t>Vocabulary</a:t>
            </a:r>
          </a:p>
          <a:p>
            <a:pPr lvl="1">
              <a:lnSpc>
                <a:spcPct val="150000"/>
              </a:lnSpc>
            </a:pPr>
            <a:r>
              <a:rPr lang="en-US" altLang="ko-KR" b="1" dirty="0"/>
              <a:t>Requirements </a:t>
            </a:r>
          </a:p>
          <a:p>
            <a:pPr lvl="2">
              <a:lnSpc>
                <a:spcPct val="150000"/>
              </a:lnSpc>
            </a:pPr>
            <a:r>
              <a:rPr lang="en-US" altLang="ko-KR" b="1" dirty="0"/>
              <a:t>Information modeling </a:t>
            </a:r>
          </a:p>
          <a:p>
            <a:pPr lvl="2">
              <a:lnSpc>
                <a:spcPct val="150000"/>
              </a:lnSpc>
            </a:pPr>
            <a:r>
              <a:rPr lang="en-US" altLang="ko-KR" b="1" dirty="0"/>
              <a:t>Hardware-in-the-loop simulation</a:t>
            </a:r>
          </a:p>
          <a:p>
            <a:pPr lvl="2">
              <a:lnSpc>
                <a:spcPct val="150000"/>
              </a:lnSpc>
            </a:pPr>
            <a:r>
              <a:rPr lang="en-US" altLang="ko-KR" b="1" dirty="0"/>
              <a:t>Information exchange</a:t>
            </a:r>
          </a:p>
          <a:p>
            <a:pPr lvl="2">
              <a:lnSpc>
                <a:spcPct val="150000"/>
              </a:lnSpc>
            </a:pPr>
            <a:r>
              <a:rPr lang="en-US" altLang="ko-KR" b="1" dirty="0"/>
              <a:t>Identification of information objects </a:t>
            </a:r>
          </a:p>
          <a:p>
            <a:pPr lvl="1">
              <a:lnSpc>
                <a:spcPct val="150000"/>
              </a:lnSpc>
            </a:pPr>
            <a:r>
              <a:rPr lang="en-US" altLang="ko-KR" b="1" dirty="0"/>
              <a:t>Framework </a:t>
            </a:r>
          </a:p>
        </p:txBody>
      </p:sp>
    </p:spTree>
    <p:extLst>
      <p:ext uri="{BB962C8B-B14F-4D97-AF65-F5344CB8AC3E}">
        <p14:creationId xmlns:p14="http://schemas.microsoft.com/office/powerpoint/2010/main" val="4219740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b="1" dirty="0">
                <a:latin typeface="+mn-lt"/>
              </a:rPr>
              <a:t>Part 3</a:t>
            </a:r>
            <a:endParaRPr lang="ko-KR" altLang="en-US" b="1">
              <a:latin typeface="+mn-lt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ko-KR" b="1" dirty="0"/>
              <a:t>Title : Digital representation of manufacturing resource</a:t>
            </a:r>
          </a:p>
          <a:p>
            <a:pPr>
              <a:lnSpc>
                <a:spcPct val="150000"/>
              </a:lnSpc>
            </a:pPr>
            <a:r>
              <a:rPr lang="en-US" altLang="ko-KR" b="1" dirty="0"/>
              <a:t>Scope</a:t>
            </a:r>
          </a:p>
          <a:p>
            <a:pPr lvl="1">
              <a:lnSpc>
                <a:spcPct val="150000"/>
              </a:lnSpc>
            </a:pPr>
            <a:r>
              <a:rPr lang="en-US" altLang="ko-KR" b="1" dirty="0"/>
              <a:t>Classification of manufacturing resources (including characteristics)</a:t>
            </a:r>
          </a:p>
          <a:p>
            <a:pPr lvl="1">
              <a:lnSpc>
                <a:spcPct val="150000"/>
              </a:lnSpc>
            </a:pPr>
            <a:r>
              <a:rPr lang="en-US" altLang="ko-KR" b="1" dirty="0"/>
              <a:t>Digital representation of manufacturing resources (for information model and manufacturing resource identification)</a:t>
            </a:r>
          </a:p>
          <a:p>
            <a:pPr lvl="2">
              <a:lnSpc>
                <a:spcPct val="150000"/>
              </a:lnSpc>
            </a:pPr>
            <a:endParaRPr lang="en-US" altLang="ko-KR" b="1" dirty="0"/>
          </a:p>
        </p:txBody>
      </p:sp>
    </p:spTree>
    <p:extLst>
      <p:ext uri="{BB962C8B-B14F-4D97-AF65-F5344CB8AC3E}">
        <p14:creationId xmlns:p14="http://schemas.microsoft.com/office/powerpoint/2010/main" val="2139659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b="1" dirty="0">
                <a:latin typeface="+mn-lt"/>
              </a:rPr>
              <a:t>Part 4</a:t>
            </a:r>
            <a:endParaRPr lang="ko-KR" altLang="en-US" b="1">
              <a:latin typeface="+mn-lt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ko-KR" b="1" dirty="0"/>
              <a:t>Title : Information exchange in digital twin manufacturing</a:t>
            </a:r>
          </a:p>
          <a:p>
            <a:pPr>
              <a:lnSpc>
                <a:spcPct val="150000"/>
              </a:lnSpc>
            </a:pPr>
            <a:r>
              <a:rPr lang="en-US" altLang="ko-KR" b="1" dirty="0"/>
              <a:t>Scope</a:t>
            </a:r>
          </a:p>
          <a:p>
            <a:pPr lvl="1">
              <a:lnSpc>
                <a:spcPct val="150000"/>
              </a:lnSpc>
            </a:pPr>
            <a:r>
              <a:rPr lang="en-US" altLang="ko-KR" b="1" dirty="0"/>
              <a:t>Information exchange of digitally represented manufacturing resource</a:t>
            </a:r>
          </a:p>
          <a:p>
            <a:pPr lvl="1">
              <a:lnSpc>
                <a:spcPct val="150000"/>
              </a:lnSpc>
            </a:pPr>
            <a:r>
              <a:rPr lang="en-US" altLang="ko-KR" b="1" dirty="0"/>
              <a:t>Management of digitally represented manufacturing resource</a:t>
            </a:r>
          </a:p>
          <a:p>
            <a:pPr lvl="2">
              <a:lnSpc>
                <a:spcPct val="150000"/>
              </a:lnSpc>
            </a:pPr>
            <a:endParaRPr lang="en-US" altLang="ko-KR" b="1" dirty="0"/>
          </a:p>
          <a:p>
            <a:pPr lvl="2">
              <a:lnSpc>
                <a:spcPct val="150000"/>
              </a:lnSpc>
            </a:pPr>
            <a:endParaRPr lang="en-US" altLang="ko-KR" b="1" dirty="0"/>
          </a:p>
        </p:txBody>
      </p:sp>
    </p:spTree>
    <p:extLst>
      <p:ext uri="{BB962C8B-B14F-4D97-AF65-F5344CB8AC3E}">
        <p14:creationId xmlns:p14="http://schemas.microsoft.com/office/powerpoint/2010/main" val="1496270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Contacts:</a:t>
            </a:r>
            <a:endParaRPr lang="ko-KR" altLang="en-US" dirty="0"/>
          </a:p>
        </p:txBody>
      </p:sp>
      <p:sp>
        <p:nvSpPr>
          <p:cNvPr id="5" name="텍스트 개체 틀 6"/>
          <p:cNvSpPr txBox="1">
            <a:spLocks/>
          </p:cNvSpPr>
          <p:nvPr/>
        </p:nvSpPr>
        <p:spPr>
          <a:xfrm>
            <a:off x="723895" y="2692366"/>
            <a:ext cx="1756756" cy="71684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685800"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en-US" altLang="ko-KR" sz="1800">
                <a:solidFill>
                  <a:schemeClr val="tx1">
                    <a:tint val="75000"/>
                  </a:schemeClr>
                </a:solidFill>
              </a:rPr>
              <a:t>Sung Hei Kim</a:t>
            </a:r>
          </a:p>
          <a:p>
            <a:pPr marL="0" indent="0" defTabSz="685800"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en-US" altLang="ko-KR" sz="1800">
                <a:solidFill>
                  <a:schemeClr val="tx1">
                    <a:tint val="75000"/>
                  </a:schemeClr>
                </a:solidFill>
              </a:rPr>
              <a:t>shkim@etri.re.kr</a:t>
            </a:r>
            <a:endParaRPr lang="ko-KR" altLang="en-US" sz="18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6" name="텍스트 개체 틀 6"/>
          <p:cNvSpPr txBox="1">
            <a:spLocks/>
          </p:cNvSpPr>
          <p:nvPr/>
        </p:nvSpPr>
        <p:spPr>
          <a:xfrm>
            <a:off x="2740979" y="2692366"/>
            <a:ext cx="2187082" cy="7168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/>
              <a:t>Hyun </a:t>
            </a:r>
            <a:r>
              <a:rPr lang="en-US" altLang="ko-KR" dirty="0" err="1"/>
              <a:t>Jeong</a:t>
            </a:r>
            <a:r>
              <a:rPr lang="en-US" altLang="ko-KR" dirty="0"/>
              <a:t> Lee</a:t>
            </a:r>
          </a:p>
          <a:p>
            <a:r>
              <a:rPr lang="en-US" altLang="ko-KR" dirty="0"/>
              <a:t>hjlee294@etri.re.kr</a:t>
            </a:r>
            <a:endParaRPr lang="ko-KR" altLang="en-US" dirty="0"/>
          </a:p>
        </p:txBody>
      </p:sp>
      <p:sp>
        <p:nvSpPr>
          <p:cNvPr id="7" name="텍스트 개체 틀 6"/>
          <p:cNvSpPr txBox="1">
            <a:spLocks/>
          </p:cNvSpPr>
          <p:nvPr/>
        </p:nvSpPr>
        <p:spPr>
          <a:xfrm>
            <a:off x="5188389" y="2692366"/>
            <a:ext cx="1901284" cy="716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/>
              <a:t>Sang </a:t>
            </a:r>
            <a:r>
              <a:rPr lang="en-US" altLang="ko-KR" dirty="0" err="1"/>
              <a:t>Geun</a:t>
            </a:r>
            <a:r>
              <a:rPr lang="en-US" altLang="ko-KR" dirty="0"/>
              <a:t> </a:t>
            </a:r>
            <a:r>
              <a:rPr lang="en-US" altLang="ko-KR" dirty="0" err="1"/>
              <a:t>Yoo</a:t>
            </a:r>
            <a:endParaRPr lang="en-US" altLang="ko-KR" dirty="0"/>
          </a:p>
          <a:p>
            <a:r>
              <a:rPr lang="en-US" altLang="ko-KR" dirty="0"/>
              <a:t>lobbi@etri.re.kr</a:t>
            </a:r>
            <a:endParaRPr lang="ko-KR" altLang="en-US" dirty="0"/>
          </a:p>
        </p:txBody>
      </p:sp>
      <p:sp>
        <p:nvSpPr>
          <p:cNvPr id="8" name="텍스트 개체 틀 6"/>
          <p:cNvSpPr txBox="1">
            <a:spLocks/>
          </p:cNvSpPr>
          <p:nvPr/>
        </p:nvSpPr>
        <p:spPr>
          <a:xfrm>
            <a:off x="7350001" y="2692366"/>
            <a:ext cx="1901284" cy="716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err="1"/>
              <a:t>Jin</a:t>
            </a:r>
            <a:r>
              <a:rPr lang="en-US" altLang="ko-KR" dirty="0"/>
              <a:t> Young Lee</a:t>
            </a:r>
          </a:p>
          <a:p>
            <a:r>
              <a:rPr lang="en-US" altLang="ko-KR" dirty="0"/>
              <a:t>jinlee@etri.re.kr</a:t>
            </a:r>
            <a:endParaRPr lang="ko-KR" altLang="en-US" dirty="0"/>
          </a:p>
        </p:txBody>
      </p:sp>
      <p:sp>
        <p:nvSpPr>
          <p:cNvPr id="9" name="텍스트 개체 틀 6"/>
          <p:cNvSpPr txBox="1">
            <a:spLocks/>
          </p:cNvSpPr>
          <p:nvPr/>
        </p:nvSpPr>
        <p:spPr>
          <a:xfrm>
            <a:off x="9511614" y="2692366"/>
            <a:ext cx="1901284" cy="716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/>
              <a:t>Yong-</a:t>
            </a:r>
            <a:r>
              <a:rPr lang="en-US" altLang="ko-KR" dirty="0" err="1"/>
              <a:t>Woon</a:t>
            </a:r>
            <a:r>
              <a:rPr lang="en-US" altLang="ko-KR" dirty="0"/>
              <a:t> Kim</a:t>
            </a:r>
          </a:p>
          <a:p>
            <a:r>
              <a:rPr lang="en-US" altLang="ko-KR" dirty="0"/>
              <a:t>qkim@etri.re.kr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49652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940</TotalTime>
  <Words>183</Words>
  <Application>Microsoft Office PowerPoint</Application>
  <PresentationFormat>Widescreen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맑은 고딕</vt:lpstr>
      <vt:lpstr>Arial</vt:lpstr>
      <vt:lpstr>Office 테마</vt:lpstr>
      <vt:lpstr>ISO PWI on  Digital twin manufacturing framework  TC 184/SC 4/WG 15</vt:lpstr>
      <vt:lpstr>Digital twin manufacturing framework</vt:lpstr>
      <vt:lpstr>Part 1</vt:lpstr>
      <vt:lpstr>Part 2</vt:lpstr>
      <vt:lpstr>Part 3</vt:lpstr>
      <vt:lpstr>Part 4</vt:lpstr>
      <vt:lpstr>Contacts: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of manufacturing resources for digital manufacturing</dc:title>
  <dc:creator>Hyunjeong Lee</dc:creator>
  <cp:lastModifiedBy>hardwick</cp:lastModifiedBy>
  <cp:revision>265</cp:revision>
  <dcterms:created xsi:type="dcterms:W3CDTF">2017-09-21T01:53:06Z</dcterms:created>
  <dcterms:modified xsi:type="dcterms:W3CDTF">2017-10-30T15:04:05Z</dcterms:modified>
</cp:coreProperties>
</file>