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7" r:id="rId3"/>
    <p:sldId id="282" r:id="rId4"/>
    <p:sldId id="289" r:id="rId5"/>
    <p:sldId id="2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48460-A5F3-4D2D-9D88-463217372338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5553F-909D-421C-83C4-B896E2A7B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Speaker:</a:t>
            </a:r>
            <a:r>
              <a:rPr lang="en-US" baseline="0" dirty="0"/>
              <a:t> MH</a:t>
            </a:r>
          </a:p>
          <a:p>
            <a:r>
              <a:rPr lang="en-US" baseline="0" dirty="0"/>
              <a:t>View: Slide 12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/>
              <a:t>Explanation of how UUIDs enable traceable data relationships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/>
              <a:t>Transition @  48min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130A4-93F3-4E94-A0B8-7FDE0A5ADD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0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3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1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6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8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4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6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0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2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0F2C-1814-490B-890E-1E7E2462C1B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B577-F755-42FE-BD20-AB5F422BB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4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_syXtpyxg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8693" y="1051341"/>
            <a:ext cx="9494613" cy="2387600"/>
          </a:xfrm>
        </p:spPr>
        <p:txBody>
          <a:bodyPr>
            <a:normAutofit/>
          </a:bodyPr>
          <a:lstStyle/>
          <a:p>
            <a:r>
              <a:rPr lang="en-US" dirty="0"/>
              <a:t>Proposal for Collaboration STEP, QIF and MTConnect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250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Dr. Martin Hardwick</a:t>
            </a:r>
          </a:p>
          <a:p>
            <a:r>
              <a:rPr lang="en-US" dirty="0"/>
              <a:t>Professor of Computer Science, RPI</a:t>
            </a:r>
          </a:p>
          <a:p>
            <a:r>
              <a:rPr lang="en-US" dirty="0"/>
              <a:t>President STEP Tools, Inc.</a:t>
            </a:r>
          </a:p>
          <a:p>
            <a:r>
              <a:rPr lang="en-US" dirty="0"/>
              <a:t>Convener ISO WG15 Digital Manufacturing</a:t>
            </a:r>
          </a:p>
        </p:txBody>
      </p:sp>
    </p:spTree>
    <p:extLst>
      <p:ext uri="{BB962C8B-B14F-4D97-AF65-F5344CB8AC3E}">
        <p14:creationId xmlns:p14="http://schemas.microsoft.com/office/powerpoint/2010/main" val="256137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5D6EC8-552A-47E9-B3B4-7400C8E7C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collaborate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EAB89-D438-4216-9685-E53BD234B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United we stand, divided we fail</a:t>
            </a:r>
          </a:p>
          <a:p>
            <a:pPr lvl="1"/>
            <a:r>
              <a:rPr lang="en-US" dirty="0"/>
              <a:t>STEP is an excellent technology for product model data because it is good at long term archiving and maintaining upward compatibility for complex data translators.</a:t>
            </a:r>
          </a:p>
          <a:p>
            <a:pPr lvl="1"/>
            <a:r>
              <a:rPr lang="en-US" dirty="0"/>
              <a:t>MTConnect is an excellent technology for process monitoring because it is good for real time communication.</a:t>
            </a:r>
          </a:p>
          <a:p>
            <a:pPr lvl="1"/>
            <a:r>
              <a:rPr lang="en-US" dirty="0"/>
              <a:t>QIF is an excellent technology for results reporting because it has a rich, flexible XML data format.</a:t>
            </a:r>
          </a:p>
          <a:p>
            <a:r>
              <a:rPr lang="en-US" dirty="0"/>
              <a:t>Together we can deliver significant new savings to industry</a:t>
            </a:r>
          </a:p>
          <a:p>
            <a:pPr lvl="1"/>
            <a:r>
              <a:rPr lang="en-US" dirty="0"/>
              <a:t>Better communication makes enterprises 10% more efficient</a:t>
            </a:r>
          </a:p>
          <a:p>
            <a:pPr lvl="1"/>
            <a:r>
              <a:rPr lang="en-US" dirty="0"/>
              <a:t>Adaptive programming reduces machining costs by 15%</a:t>
            </a:r>
          </a:p>
          <a:p>
            <a:pPr lvl="1"/>
            <a:r>
              <a:rPr lang="en-US" dirty="0"/>
              <a:t>Interoperability reduces setup costs by 35%</a:t>
            </a:r>
          </a:p>
          <a:p>
            <a:r>
              <a:rPr lang="en-US" dirty="0"/>
              <a:t>The O3 project shows we can co-exist within a federated architecture</a:t>
            </a:r>
          </a:p>
          <a:p>
            <a:pPr lvl="1"/>
            <a:r>
              <a:rPr lang="en-US" dirty="0"/>
              <a:t>See the video at: </a:t>
            </a:r>
            <a:r>
              <a:rPr lang="en-US" dirty="0">
                <a:hlinkClick r:id="rId2"/>
              </a:rPr>
              <a:t>https://youtu.be/n_syXtpyxgM</a:t>
            </a:r>
            <a:endParaRPr lang="en-US" dirty="0"/>
          </a:p>
          <a:p>
            <a:pPr lvl="1"/>
            <a:r>
              <a:rPr lang="en-US" dirty="0"/>
              <a:t>UUID’s enable system level integration</a:t>
            </a:r>
          </a:p>
          <a:p>
            <a:pPr lvl="1"/>
            <a:r>
              <a:rPr lang="en-US" dirty="0"/>
              <a:t>Necessary translators are in the design, planning and manufacturing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3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9ABB-587E-4D64-8A08-B7724BB5B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WG15 Federated Architecture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D4980D-2255-4779-BCEF-77DE0FC0ED41}"/>
              </a:ext>
            </a:extLst>
          </p:cNvPr>
          <p:cNvSpPr txBox="1"/>
          <p:nvPr/>
        </p:nvSpPr>
        <p:spPr>
          <a:xfrm>
            <a:off x="4491312" y="2396972"/>
            <a:ext cx="1713546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Design &amp;</a:t>
            </a:r>
          </a:p>
          <a:p>
            <a:pPr algn="ctr"/>
            <a:r>
              <a:rPr lang="en-US" dirty="0"/>
              <a:t>Planning System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536048-5EB1-4020-8762-BA118AC7462C}"/>
              </a:ext>
            </a:extLst>
          </p:cNvPr>
          <p:cNvSpPr txBox="1"/>
          <p:nvPr/>
        </p:nvSpPr>
        <p:spPr>
          <a:xfrm>
            <a:off x="2450236" y="5042520"/>
            <a:ext cx="128092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CNC with </a:t>
            </a:r>
          </a:p>
          <a:p>
            <a:r>
              <a:rPr lang="en-US" dirty="0"/>
              <a:t>Twin Server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122125-D9CA-450C-A20D-4DA790810EB8}"/>
              </a:ext>
            </a:extLst>
          </p:cNvPr>
          <p:cNvSpPr txBox="1"/>
          <p:nvPr/>
        </p:nvSpPr>
        <p:spPr>
          <a:xfrm>
            <a:off x="7066626" y="5042520"/>
            <a:ext cx="122501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CMM with </a:t>
            </a:r>
          </a:p>
          <a:p>
            <a:r>
              <a:rPr lang="en-US" dirty="0"/>
              <a:t>Gateways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A2E127-0795-4EDA-8A07-A93ABA0844A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3731164" y="5365686"/>
            <a:ext cx="3335462" cy="0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BE1FC9-D73F-421C-B265-12A222DDCAD0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090700" y="3043303"/>
            <a:ext cx="2257385" cy="1999217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336F8A3-CAED-47CE-BA6E-E9ABDA222B3E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5348085" y="3043303"/>
            <a:ext cx="2331049" cy="1999217"/>
          </a:xfrm>
          <a:prstGeom prst="straightConnector1">
            <a:avLst/>
          </a:prstGeom>
          <a:ln w="31750">
            <a:solidFill>
              <a:schemeClr val="tx1"/>
            </a:solidFill>
            <a:headEnd type="stealth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1893E3D-4CB4-4C13-9A64-480047E2F7D9}"/>
              </a:ext>
            </a:extLst>
          </p:cNvPr>
          <p:cNvSpPr txBox="1"/>
          <p:nvPr/>
        </p:nvSpPr>
        <p:spPr>
          <a:xfrm>
            <a:off x="6747734" y="3771571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QIF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8E53C9-53EB-4D38-AB9F-2A90F8BA10C6}"/>
              </a:ext>
            </a:extLst>
          </p:cNvPr>
          <p:cNvSpPr txBox="1"/>
          <p:nvPr/>
        </p:nvSpPr>
        <p:spPr>
          <a:xfrm>
            <a:off x="3271537" y="3751475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BA149A-0AFF-4997-A45F-99654C8D2999}"/>
              </a:ext>
            </a:extLst>
          </p:cNvPr>
          <p:cNvSpPr txBox="1"/>
          <p:nvPr/>
        </p:nvSpPr>
        <p:spPr>
          <a:xfrm>
            <a:off x="4771941" y="4950187"/>
            <a:ext cx="1268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MTConnect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9F75DF-378C-4DE3-AC77-A532734678D3}"/>
              </a:ext>
            </a:extLst>
          </p:cNvPr>
          <p:cNvSpPr txBox="1"/>
          <p:nvPr/>
        </p:nvSpPr>
        <p:spPr>
          <a:xfrm>
            <a:off x="2476365" y="5759471"/>
            <a:ext cx="118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 Parts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65FCC8-9DB7-4EED-BB50-A6F1F7A0ED94}"/>
              </a:ext>
            </a:extLst>
          </p:cNvPr>
          <p:cNvSpPr txBox="1"/>
          <p:nvPr/>
        </p:nvSpPr>
        <p:spPr>
          <a:xfrm>
            <a:off x="6898707" y="5781184"/>
            <a:ext cx="153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Measure Parts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C4EF41-4893-4A80-B9D1-CB734596D318}"/>
              </a:ext>
            </a:extLst>
          </p:cNvPr>
          <p:cNvSpPr txBox="1"/>
          <p:nvPr/>
        </p:nvSpPr>
        <p:spPr>
          <a:xfrm>
            <a:off x="6576969" y="2514582"/>
            <a:ext cx="164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Plan operations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64849A-BD9B-4BF8-8BE4-54F8FBC6B053}"/>
              </a:ext>
            </a:extLst>
          </p:cNvPr>
          <p:cNvSpPr txBox="1"/>
          <p:nvPr/>
        </p:nvSpPr>
        <p:spPr>
          <a:xfrm>
            <a:off x="638235" y="1513717"/>
            <a:ext cx="10947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“ISO 10303:28 XML format for dynamic communication of product model changes between systems”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3DF993-C732-4967-97D0-52D63B4BA59A}"/>
              </a:ext>
            </a:extLst>
          </p:cNvPr>
          <p:cNvSpPr txBox="1"/>
          <p:nvPr/>
        </p:nvSpPr>
        <p:spPr>
          <a:xfrm>
            <a:off x="4558154" y="4049935"/>
            <a:ext cx="1553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O3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Demonstrated</a:t>
            </a:r>
          </a:p>
        </p:txBody>
      </p:sp>
    </p:spTree>
    <p:extLst>
      <p:ext uri="{BB962C8B-B14F-4D97-AF65-F5344CB8AC3E}">
        <p14:creationId xmlns:p14="http://schemas.microsoft.com/office/powerpoint/2010/main" val="267837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273" y="1796355"/>
            <a:ext cx="6133727" cy="30704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48894"/>
            <a:ext cx="12192000" cy="1955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05" y="1799714"/>
            <a:ext cx="5915025" cy="30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930" y="86556"/>
            <a:ext cx="10515600" cy="1325563"/>
          </a:xfrm>
        </p:spPr>
        <p:txBody>
          <a:bodyPr/>
          <a:lstStyle/>
          <a:p>
            <a:r>
              <a:rPr lang="en-US" dirty="0"/>
              <a:t>UUID’s can relate the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1382" y="1299300"/>
            <a:ext cx="112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STEP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95127" y="4833918"/>
            <a:ext cx="256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MTConnect Adapter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52275" y="1299735"/>
            <a:ext cx="992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QIF Data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2281382" y="2878282"/>
            <a:ext cx="6433127" cy="526473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 flipV="1">
            <a:off x="753035" y="4077148"/>
            <a:ext cx="3064106" cy="166960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310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508E-DFBC-4DC0-B95C-0E7623F3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be resolved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C6DA-ABFE-4FA0-A2C0-93446DE0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Resolution of any conflicts between QIF MBD and STEP MBD</a:t>
            </a:r>
          </a:p>
          <a:p>
            <a:r>
              <a:rPr lang="en-US" dirty="0"/>
              <a:t>Validation of STEP coverage of ANSI Y14</a:t>
            </a:r>
          </a:p>
          <a:p>
            <a:r>
              <a:rPr lang="en-US" dirty="0"/>
              <a:t>Adoption of UUID’s by the CAX-IF</a:t>
            </a:r>
          </a:p>
          <a:p>
            <a:r>
              <a:rPr lang="en-US" dirty="0"/>
              <a:t>Integration of ideas and enhancements from Europe and the Far East</a:t>
            </a:r>
          </a:p>
          <a:p>
            <a:r>
              <a:rPr lang="en-US" dirty="0"/>
              <a:t>Recommended practices for CAD, CAM, CNC and CMM vendors</a:t>
            </a:r>
          </a:p>
          <a:p>
            <a:r>
              <a:rPr lang="en-US" dirty="0"/>
              <a:t>Definition of the new Part 28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3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1750">
          <a:solidFill>
            <a:schemeClr val="tx1"/>
          </a:solidFill>
          <a:headEnd type="stealth" w="lg" len="lg"/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37073</TotalTime>
  <Words>300</Words>
  <Application>Microsoft Office PowerPoint</Application>
  <PresentationFormat>Widescreen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Proposal for Collaboration STEP, QIF and MTConnect</vt:lpstr>
      <vt:lpstr>Reasons to collaborate</vt:lpstr>
      <vt:lpstr>WG15 Federated Architecture</vt:lpstr>
      <vt:lpstr>UUID’s can relate the data</vt:lpstr>
      <vt:lpstr>Issues to be resolved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hardwick</dc:creator>
  <cp:lastModifiedBy>hardwick</cp:lastModifiedBy>
  <cp:revision>184</cp:revision>
  <dcterms:created xsi:type="dcterms:W3CDTF">2017-05-26T18:50:37Z</dcterms:created>
  <dcterms:modified xsi:type="dcterms:W3CDTF">2017-08-26T14:31:26Z</dcterms:modified>
</cp:coreProperties>
</file>