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p://hardwick@steptools.com:143/fetch%3EUID%3E.INBOX%3E52975?part=1.1.2.2&amp;filename=jcabhei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85799"/>
            <a:ext cx="3352800" cy="21950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697193"/>
            <a:ext cx="3018694" cy="22297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457575"/>
            <a:ext cx="3335116" cy="2409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131" y="3461136"/>
            <a:ext cx="3124200" cy="2257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81200" y="2985700"/>
            <a:ext cx="21130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(a) Volume removal operation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3030564"/>
            <a:ext cx="1764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(b) Volume removed (3D)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080889" y="6019800"/>
            <a:ext cx="17497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(c) Volume removed (2D)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423422" y="6016923"/>
            <a:ext cx="2729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(d) Consolidated 2D volume (incomplete)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8032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hardwick</dc:creator>
  <cp:lastModifiedBy>Martin Hardwick</cp:lastModifiedBy>
  <cp:revision>2</cp:revision>
  <dcterms:created xsi:type="dcterms:W3CDTF">2006-08-16T00:00:00Z</dcterms:created>
  <dcterms:modified xsi:type="dcterms:W3CDTF">2015-09-02T18:43:05Z</dcterms:modified>
</cp:coreProperties>
</file>