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456" r:id="rId2"/>
    <p:sldId id="457" r:id="rId3"/>
    <p:sldId id="461" r:id="rId4"/>
    <p:sldId id="458" r:id="rId5"/>
    <p:sldId id="459" r:id="rId6"/>
  </p:sldIdLst>
  <p:sldSz cx="9131300" cy="6845300"/>
  <p:notesSz cx="6997700" cy="9258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CCFF"/>
    <a:srgbClr val="2D4AC3"/>
    <a:srgbClr val="FFFF99"/>
    <a:srgbClr val="99CC00"/>
    <a:srgbClr val="33CCFF"/>
    <a:srgbClr val="CCFF33"/>
    <a:srgbClr val="CC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4" autoAdjust="0"/>
    <p:restoredTop sz="81041" autoAdjust="0"/>
  </p:normalViewPr>
  <p:slideViewPr>
    <p:cSldViewPr>
      <p:cViewPr varScale="1">
        <p:scale>
          <a:sx n="117" d="100"/>
          <a:sy n="117" d="100"/>
        </p:scale>
        <p:origin x="-1458" y="-108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748" y="-96"/>
      </p:cViewPr>
      <p:guideLst>
        <p:guide orient="horz" pos="2916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7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09600"/>
            <a:ext cx="4572000" cy="3429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26958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27250"/>
            <a:ext cx="776287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9050" y="254000"/>
            <a:ext cx="2070100" cy="255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750" y="254000"/>
            <a:ext cx="6057900" cy="2557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1222375"/>
            <a:ext cx="3797300" cy="21208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22375"/>
            <a:ext cx="3797300" cy="21208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54000"/>
            <a:ext cx="1336675" cy="32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2250" y="133350"/>
            <a:ext cx="25400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4150" y="688975"/>
            <a:ext cx="87630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340725" y="6551613"/>
            <a:ext cx="577850" cy="1984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defTabSz="911225">
              <a:defRPr/>
            </a:pPr>
            <a:r>
              <a:rPr lang="en-US" sz="800"/>
              <a:t>Slide </a:t>
            </a:r>
            <a:fld id="{9419E30E-3D5E-44E3-B1AC-E668E3E59A5E}" type="slidenum">
              <a:rPr lang="en-US" sz="800"/>
              <a:pPr defTabSz="911225">
                <a:defRPr/>
              </a:pPr>
              <a:t>‹#›</a:t>
            </a:fld>
            <a:endParaRPr lang="en-US" sz="80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2150" y="1222375"/>
            <a:ext cx="7747000" cy="1589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05736" y="6551613"/>
            <a:ext cx="1921416" cy="20028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algn="ctr" defTabSz="911225">
              <a:defRPr/>
            </a:pPr>
            <a:r>
              <a:rPr lang="en-US" sz="800" b="0" dirty="0"/>
              <a:t>© Copyright </a:t>
            </a:r>
            <a:r>
              <a:rPr lang="en-US" sz="800" b="0" dirty="0" smtClean="0"/>
              <a:t>2014 </a:t>
            </a:r>
            <a:r>
              <a:rPr lang="en-US" sz="800" b="0" dirty="0"/>
              <a:t>— STEP Tools, Inc.</a:t>
            </a:r>
          </a:p>
        </p:txBody>
      </p:sp>
      <p:pic>
        <p:nvPicPr>
          <p:cNvPr id="9" name="Picture 8" descr="C:\Documents and Settings\Martin Hardwick\My Documents\stepnc-text-only.gif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2650" y="63500"/>
            <a:ext cx="1715770" cy="51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39825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38288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19939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11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083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655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27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6322244" cy="332399"/>
          </a:xfrm>
        </p:spPr>
        <p:txBody>
          <a:bodyPr/>
          <a:lstStyle/>
          <a:p>
            <a:r>
              <a:rPr lang="en-US" dirty="0" smtClean="0"/>
              <a:t>Scenario A – Seamless tooling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984250"/>
            <a:ext cx="7747000" cy="1751475"/>
          </a:xfrm>
        </p:spPr>
        <p:txBody>
          <a:bodyPr/>
          <a:lstStyle/>
          <a:p>
            <a:r>
              <a:rPr lang="en-US" dirty="0" smtClean="0"/>
              <a:t>Cutter vendor proposes better tooling</a:t>
            </a:r>
          </a:p>
          <a:p>
            <a:r>
              <a:rPr lang="en-US" dirty="0" smtClean="0"/>
              <a:t>NC Generation Service creates new solution</a:t>
            </a:r>
          </a:p>
          <a:p>
            <a:r>
              <a:rPr lang="en-US" dirty="0" smtClean="0"/>
              <a:t>Virtual CMM assesses quality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2650" y="2934422"/>
            <a:ext cx="1811714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NC Service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50" y="4127554"/>
            <a:ext cx="1603324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Simulator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656" y="5443218"/>
            <a:ext cx="1136080" cy="757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</a:t>
            </a:r>
          </a:p>
          <a:p>
            <a:pPr algn="ctr"/>
            <a:r>
              <a:rPr lang="en-US" dirty="0" smtClean="0"/>
              <a:t>CMM</a:t>
            </a:r>
            <a:endParaRPr lang="en-US" dirty="0"/>
          </a:p>
        </p:txBody>
      </p:sp>
      <p:cxnSp>
        <p:nvCxnSpPr>
          <p:cNvPr id="10" name="Elbow Connector 9"/>
          <p:cNvCxnSpPr>
            <a:stCxn id="6" idx="2"/>
            <a:endCxn id="7" idx="1"/>
          </p:cNvCxnSpPr>
          <p:nvPr/>
        </p:nvCxnSpPr>
        <p:spPr bwMode="auto">
          <a:xfrm rot="5400000">
            <a:off x="3453936" y="4899006"/>
            <a:ext cx="1269497" cy="576056"/>
          </a:xfrm>
          <a:prstGeom prst="bentConnector4">
            <a:avLst>
              <a:gd name="adj1" fmla="val 35090"/>
              <a:gd name="adj2" fmla="val 208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Elbow Connector 10"/>
          <p:cNvCxnSpPr>
            <a:stCxn id="6" idx="2"/>
            <a:endCxn id="7" idx="3"/>
          </p:cNvCxnSpPr>
          <p:nvPr/>
        </p:nvCxnSpPr>
        <p:spPr bwMode="auto">
          <a:xfrm rot="16200000" flipH="1">
            <a:off x="4021976" y="4907022"/>
            <a:ext cx="1269497" cy="560024"/>
          </a:xfrm>
          <a:prstGeom prst="bentConnector4">
            <a:avLst>
              <a:gd name="adj1" fmla="val 35090"/>
              <a:gd name="adj2" fmla="val 1839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37976" y="3566783"/>
            <a:ext cx="889987" cy="341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AP203</a:t>
            </a:r>
            <a:endParaRPr lang="en-US" sz="1800" b="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31718" y="4605018"/>
            <a:ext cx="889987" cy="341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AP242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2322451" y="5484768"/>
            <a:ext cx="83869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GD&amp;T</a:t>
            </a:r>
            <a:endParaRPr lang="en-US" sz="1800" b="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09202" y="5467721"/>
            <a:ext cx="87716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Facets</a:t>
            </a:r>
            <a:endParaRPr lang="en-US" sz="1800" b="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22020" y="6147434"/>
            <a:ext cx="219803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Quality assessment</a:t>
            </a:r>
            <a:endParaRPr lang="en-US" sz="1800" b="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099050" y="3462018"/>
            <a:ext cx="889987" cy="341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AP238</a:t>
            </a:r>
            <a:endParaRPr lang="en-US" sz="1800" b="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5509202" y="4183996"/>
            <a:ext cx="228780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Evaluate alternates</a:t>
            </a:r>
            <a:endParaRPr lang="en-US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1794100" y="3155173"/>
            <a:ext cx="1043876" cy="840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AS-IS &amp;</a:t>
            </a:r>
          </a:p>
          <a:p>
            <a:pPr algn="r"/>
            <a:r>
              <a:rPr lang="en-US" sz="1800" dirty="0" smtClean="0"/>
              <a:t>TO-BE</a:t>
            </a:r>
          </a:p>
          <a:p>
            <a:pPr algn="r"/>
            <a:r>
              <a:rPr lang="en-US" sz="1800" dirty="0" smtClean="0"/>
              <a:t>Models</a:t>
            </a:r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5532517" y="2547618"/>
            <a:ext cx="192873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Cutter selection</a:t>
            </a:r>
          </a:p>
        </p:txBody>
      </p:sp>
      <p:cxnSp>
        <p:nvCxnSpPr>
          <p:cNvPr id="37" name="Elbow Connector 36"/>
          <p:cNvCxnSpPr>
            <a:stCxn id="33" idx="1"/>
            <a:endCxn id="4" idx="0"/>
          </p:cNvCxnSpPr>
          <p:nvPr/>
        </p:nvCxnSpPr>
        <p:spPr bwMode="auto">
          <a:xfrm rot="10800000" flipV="1">
            <a:off x="4328507" y="2718434"/>
            <a:ext cx="1204010" cy="21598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03250" y="4305088"/>
            <a:ext cx="1339662" cy="757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Viewing</a:t>
            </a:r>
          </a:p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 bwMode="auto">
          <a:xfrm>
            <a:off x="2151648" y="4441337"/>
            <a:ext cx="978408" cy="484632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>
            <a:off x="3803650" y="3462018"/>
            <a:ext cx="484632" cy="551162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4614418" y="3489042"/>
            <a:ext cx="484632" cy="560771"/>
          </a:xfrm>
          <a:prstGeom prst="down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42050" y="3025540"/>
            <a:ext cx="2210862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Faster better</a:t>
            </a:r>
          </a:p>
          <a:p>
            <a:r>
              <a:rPr lang="en-US" sz="1800" b="0" i="1" dirty="0" smtClean="0"/>
              <a:t>Machining solutions</a:t>
            </a:r>
            <a:endParaRPr lang="en-US" sz="1800" b="0" i="1" dirty="0"/>
          </a:p>
        </p:txBody>
      </p:sp>
    </p:spTree>
    <p:extLst>
      <p:ext uri="{BB962C8B-B14F-4D97-AF65-F5344CB8AC3E}">
        <p14:creationId xmlns:p14="http://schemas.microsoft.com/office/powerpoint/2010/main" val="13077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5333191" cy="332399"/>
          </a:xfrm>
        </p:spPr>
        <p:txBody>
          <a:bodyPr/>
          <a:lstStyle/>
          <a:p>
            <a:r>
              <a:rPr lang="en-US" dirty="0" smtClean="0"/>
              <a:t>Scenario B – Virtual CMM </a:t>
            </a:r>
            <a:r>
              <a:rPr lang="en-US" dirty="0"/>
              <a:t>e</a:t>
            </a:r>
            <a:r>
              <a:rPr lang="en-US" dirty="0" smtClean="0"/>
              <a:t>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225" y="831850"/>
            <a:ext cx="7568767" cy="1419076"/>
          </a:xfrm>
        </p:spPr>
        <p:txBody>
          <a:bodyPr/>
          <a:lstStyle/>
          <a:p>
            <a:r>
              <a:rPr lang="en-US" dirty="0" smtClean="0"/>
              <a:t>Virtual CMM compares three models</a:t>
            </a:r>
          </a:p>
          <a:p>
            <a:pPr lvl="1"/>
            <a:r>
              <a:rPr lang="en-US" dirty="0" smtClean="0"/>
              <a:t>As-required with design GD&amp;T requirements</a:t>
            </a:r>
          </a:p>
          <a:p>
            <a:pPr lvl="1"/>
            <a:r>
              <a:rPr lang="en-US" dirty="0" smtClean="0"/>
              <a:t>As-monitored using </a:t>
            </a:r>
            <a:r>
              <a:rPr lang="en-US" dirty="0" err="1" smtClean="0"/>
              <a:t>MTConnect</a:t>
            </a:r>
            <a:r>
              <a:rPr lang="en-US" dirty="0" smtClean="0"/>
              <a:t> feedback</a:t>
            </a:r>
          </a:p>
          <a:p>
            <a:pPr lvl="1"/>
            <a:r>
              <a:rPr lang="en-US" dirty="0" smtClean="0"/>
              <a:t>As-machined scanned result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6050" y="2742654"/>
            <a:ext cx="853119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CNC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75050" y="3727450"/>
            <a:ext cx="1603324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Simulator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00656" y="5251450"/>
            <a:ext cx="1136080" cy="757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</a:t>
            </a:r>
          </a:p>
          <a:p>
            <a:pPr algn="ctr"/>
            <a:r>
              <a:rPr lang="en-US" dirty="0" smtClean="0"/>
              <a:t>CMM</a:t>
            </a:r>
            <a:endParaRPr lang="en-US" dirty="0"/>
          </a:p>
        </p:txBody>
      </p:sp>
      <p:cxnSp>
        <p:nvCxnSpPr>
          <p:cNvPr id="7" name="Elbow Connector 6"/>
          <p:cNvCxnSpPr>
            <a:stCxn id="5" idx="1"/>
            <a:endCxn id="4" idx="1"/>
          </p:cNvCxnSpPr>
          <p:nvPr/>
        </p:nvCxnSpPr>
        <p:spPr bwMode="auto">
          <a:xfrm rot="10800000" flipH="1">
            <a:off x="3575050" y="2955020"/>
            <a:ext cx="381000" cy="984796"/>
          </a:xfrm>
          <a:prstGeom prst="bentConnector3">
            <a:avLst>
              <a:gd name="adj1" fmla="val -6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Elbow Connector 7"/>
          <p:cNvCxnSpPr>
            <a:stCxn id="4" idx="3"/>
            <a:endCxn id="5" idx="3"/>
          </p:cNvCxnSpPr>
          <p:nvPr/>
        </p:nvCxnSpPr>
        <p:spPr bwMode="auto">
          <a:xfrm>
            <a:off x="4809169" y="2955020"/>
            <a:ext cx="369205" cy="984796"/>
          </a:xfrm>
          <a:prstGeom prst="bentConnector3">
            <a:avLst>
              <a:gd name="adj1" fmla="val 16191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Elbow Connector 8"/>
          <p:cNvCxnSpPr>
            <a:stCxn id="5" idx="2"/>
            <a:endCxn id="6" idx="1"/>
          </p:cNvCxnSpPr>
          <p:nvPr/>
        </p:nvCxnSpPr>
        <p:spPr bwMode="auto">
          <a:xfrm rot="5400000">
            <a:off x="3349768" y="4603070"/>
            <a:ext cx="1477833" cy="576056"/>
          </a:xfrm>
          <a:prstGeom prst="bentConnector4">
            <a:avLst>
              <a:gd name="adj1" fmla="val 37192"/>
              <a:gd name="adj2" fmla="val 197792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Elbow Connector 9"/>
          <p:cNvCxnSpPr>
            <a:stCxn id="5" idx="2"/>
            <a:endCxn id="6" idx="3"/>
          </p:cNvCxnSpPr>
          <p:nvPr/>
        </p:nvCxnSpPr>
        <p:spPr bwMode="auto">
          <a:xfrm rot="16200000" flipH="1">
            <a:off x="3917808" y="4611086"/>
            <a:ext cx="1477833" cy="560024"/>
          </a:xfrm>
          <a:prstGeom prst="bentConnector4">
            <a:avLst>
              <a:gd name="adj1" fmla="val 37192"/>
              <a:gd name="adj2" fmla="val 1839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08250" y="3270250"/>
            <a:ext cx="1620957" cy="341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AP238/</a:t>
            </a:r>
            <a:r>
              <a:rPr lang="en-US" sz="1800" b="0" i="1" dirty="0" err="1" smtClean="0"/>
              <a:t>Gcode</a:t>
            </a:r>
            <a:endParaRPr lang="en-US" sz="1800" b="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31718" y="4260850"/>
            <a:ext cx="889987" cy="341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AP242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1752756" y="5293000"/>
            <a:ext cx="137730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As-required</a:t>
            </a:r>
            <a:endParaRPr lang="en-US" sz="1800" b="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09202" y="5275953"/>
            <a:ext cx="155683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As-monitored</a:t>
            </a:r>
            <a:endParaRPr lang="en-US" sz="1800" b="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18050" y="3270250"/>
            <a:ext cx="1377300" cy="341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b="0" i="1" dirty="0" err="1" smtClean="0"/>
              <a:t>MTConnect</a:t>
            </a:r>
            <a:endParaRPr lang="en-US" sz="1800" b="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13738" y="3669919"/>
            <a:ext cx="2317686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True tool dimensions</a:t>
            </a:r>
          </a:p>
          <a:p>
            <a:r>
              <a:rPr lang="en-US" sz="1800" b="0" dirty="0" smtClean="0"/>
              <a:t>Machining offsets</a:t>
            </a:r>
            <a:endParaRPr lang="en-US" sz="1800" b="0" dirty="0"/>
          </a:p>
        </p:txBody>
      </p:sp>
      <p:sp>
        <p:nvSpPr>
          <p:cNvPr id="19" name="TextBox 18"/>
          <p:cNvSpPr txBox="1"/>
          <p:nvPr/>
        </p:nvSpPr>
        <p:spPr>
          <a:xfrm>
            <a:off x="546760" y="4184650"/>
            <a:ext cx="1452642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15499" y="6032462"/>
            <a:ext cx="153118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As-machined</a:t>
            </a:r>
            <a:endParaRPr lang="en-US" sz="1800" b="0" i="1" dirty="0"/>
          </a:p>
        </p:txBody>
      </p:sp>
      <p:cxnSp>
        <p:nvCxnSpPr>
          <p:cNvPr id="23" name="Straight Arrow Connector 22"/>
          <p:cNvCxnSpPr>
            <a:endCxn id="6" idx="2"/>
          </p:cNvCxnSpPr>
          <p:nvPr/>
        </p:nvCxnSpPr>
        <p:spPr bwMode="auto">
          <a:xfrm flipV="1">
            <a:off x="4368696" y="6008580"/>
            <a:ext cx="0" cy="3655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>
            <a:stCxn id="4" idx="0"/>
          </p:cNvCxnSpPr>
          <p:nvPr/>
        </p:nvCxnSpPr>
        <p:spPr bwMode="auto">
          <a:xfrm rot="5400000" flipH="1" flipV="1">
            <a:off x="4617175" y="2197485"/>
            <a:ext cx="310604" cy="77973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297758" y="2261234"/>
            <a:ext cx="153118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/>
              <a:t>As-machined</a:t>
            </a:r>
            <a:endParaRPr lang="en-US" sz="1800" b="0" i="1" dirty="0"/>
          </a:p>
        </p:txBody>
      </p:sp>
      <p:sp>
        <p:nvSpPr>
          <p:cNvPr id="15" name="Left-Right Arrow 14"/>
          <p:cNvSpPr/>
          <p:nvPr/>
        </p:nvSpPr>
        <p:spPr bwMode="auto">
          <a:xfrm>
            <a:off x="2203450" y="4152182"/>
            <a:ext cx="1216152" cy="484632"/>
          </a:xfrm>
          <a:prstGeom prst="left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3095399" cy="332399"/>
          </a:xfrm>
        </p:spPr>
        <p:txBody>
          <a:bodyPr/>
          <a:lstStyle/>
          <a:p>
            <a:r>
              <a:rPr lang="en-US" dirty="0" smtClean="0"/>
              <a:t>First Test Part - Boxy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222375"/>
            <a:ext cx="8229600" cy="4853863"/>
          </a:xfrm>
        </p:spPr>
        <p:txBody>
          <a:bodyPr/>
          <a:lstStyle/>
          <a:p>
            <a:r>
              <a:rPr lang="en-US" dirty="0" smtClean="0"/>
              <a:t>ARL to generate solution for Boxy</a:t>
            </a:r>
          </a:p>
          <a:p>
            <a:pPr lvl="1"/>
            <a:r>
              <a:rPr lang="en-US" dirty="0" smtClean="0"/>
              <a:t>Sequence of STEP files for AS-IS and TO-BE models (March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Sequence of XML files for control options (March 1</a:t>
            </a:r>
            <a:r>
              <a:rPr lang="en-US" baseline="30000" dirty="0" smtClean="0"/>
              <a:t>st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err="1" smtClean="0"/>
              <a:t>Sandvik</a:t>
            </a:r>
            <a:r>
              <a:rPr lang="en-US" dirty="0" smtClean="0"/>
              <a:t> and </a:t>
            </a:r>
            <a:r>
              <a:rPr lang="en-US" dirty="0" err="1" smtClean="0"/>
              <a:t>Iscar</a:t>
            </a:r>
            <a:r>
              <a:rPr lang="en-US" dirty="0" smtClean="0"/>
              <a:t> to analyze ARL data</a:t>
            </a:r>
          </a:p>
          <a:p>
            <a:pPr lvl="1"/>
            <a:r>
              <a:rPr lang="en-US" dirty="0" smtClean="0"/>
              <a:t>Determine feasibility of making tool recommendations (March 15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Tooling recommendations as ISO 13399 files (April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r>
              <a:rPr lang="en-US" dirty="0"/>
              <a:t>STEP Tools </a:t>
            </a:r>
            <a:r>
              <a:rPr lang="en-US" dirty="0" smtClean="0"/>
              <a:t>to generate STEP-NC for </a:t>
            </a:r>
            <a:r>
              <a:rPr lang="en-US" dirty="0"/>
              <a:t>ARL </a:t>
            </a:r>
            <a:r>
              <a:rPr lang="en-US" dirty="0" smtClean="0"/>
              <a:t>data </a:t>
            </a:r>
          </a:p>
          <a:p>
            <a:pPr lvl="1"/>
            <a:r>
              <a:rPr lang="en-US" dirty="0" smtClean="0"/>
              <a:t>STEP-NC Sequence for the AS-IS and TO-BE models (April 1</a:t>
            </a:r>
            <a:r>
              <a:rPr lang="en-US" baseline="30000" dirty="0" smtClean="0"/>
              <a:t>st)</a:t>
            </a:r>
            <a:endParaRPr lang="en-US" dirty="0" smtClean="0"/>
          </a:p>
          <a:p>
            <a:pPr lvl="1"/>
            <a:r>
              <a:rPr lang="en-US" dirty="0" smtClean="0"/>
              <a:t>STEP-NC for the control options (April 15</a:t>
            </a:r>
            <a:r>
              <a:rPr lang="en-US" baseline="30000" dirty="0" smtClean="0"/>
              <a:t>th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STEP-NC with the tooling solutions (May 1</a:t>
            </a:r>
            <a:r>
              <a:rPr lang="en-US" baseline="30000" dirty="0" smtClean="0"/>
              <a:t>st</a:t>
            </a:r>
            <a:r>
              <a:rPr lang="en-US" dirty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8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4531690" cy="332399"/>
          </a:xfrm>
        </p:spPr>
        <p:txBody>
          <a:bodyPr/>
          <a:lstStyle/>
          <a:p>
            <a:r>
              <a:rPr lang="en-US" dirty="0" smtClean="0"/>
              <a:t>Second Test Part - GE Bracket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222375"/>
            <a:ext cx="7747000" cy="4299865"/>
          </a:xfrm>
        </p:spPr>
        <p:txBody>
          <a:bodyPr/>
          <a:lstStyle/>
          <a:p>
            <a:r>
              <a:rPr lang="en-US" dirty="0" smtClean="0"/>
              <a:t>GE needs to be comfortable with allowing process export for the bracket</a:t>
            </a:r>
          </a:p>
          <a:p>
            <a:pPr lvl="1"/>
            <a:r>
              <a:rPr lang="en-US" dirty="0" smtClean="0"/>
              <a:t>NX CAD model with GD&amp;T for bracket (April 1</a:t>
            </a:r>
            <a:r>
              <a:rPr lang="en-US" baseline="30000" dirty="0" smtClean="0"/>
              <a:t>st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NX CAM model for bracket (May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need translator from NX to STEP-NC (CC1)</a:t>
            </a:r>
          </a:p>
          <a:p>
            <a:pPr lvl="1"/>
            <a:r>
              <a:rPr lang="en-US" dirty="0" smtClean="0"/>
              <a:t>Generate AP238 CC1 file for a test part from NX (March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Integrate STEP models for test part (April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Verify machining process (May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Hack-it with the bracket</a:t>
            </a:r>
          </a:p>
          <a:p>
            <a:pPr lvl="1"/>
            <a:r>
              <a:rPr lang="en-US" dirty="0" smtClean="0"/>
              <a:t>Generate AP238 CC1 for the GE process (April 8</a:t>
            </a:r>
            <a:r>
              <a:rPr lang="en-US" baseline="30000" dirty="0" smtClean="0"/>
              <a:t>th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Integrate stock and verify machining (April 15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Generate AP242 for GE CAD (May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5897448" cy="332399"/>
          </a:xfrm>
        </p:spPr>
        <p:txBody>
          <a:bodyPr/>
          <a:lstStyle/>
          <a:p>
            <a:r>
              <a:rPr lang="en-US" dirty="0" smtClean="0"/>
              <a:t>Third Test Part – Circle Diamond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450" y="908050"/>
            <a:ext cx="7747000" cy="4299865"/>
          </a:xfrm>
        </p:spPr>
        <p:txBody>
          <a:bodyPr/>
          <a:lstStyle/>
          <a:p>
            <a:r>
              <a:rPr lang="en-US" dirty="0" smtClean="0"/>
              <a:t>Refresh the STEP-NC export</a:t>
            </a:r>
          </a:p>
          <a:p>
            <a:pPr lvl="1"/>
            <a:r>
              <a:rPr lang="en-US" dirty="0" smtClean="0"/>
              <a:t>AP238 CC3 export (Feb 16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Semantic tolerance in CATIA (March 1</a:t>
            </a:r>
            <a:r>
              <a:rPr lang="en-US" baseline="30000" dirty="0" smtClean="0"/>
              <a:t>st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AS-IS AP242 export (March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Generate stage models</a:t>
            </a:r>
          </a:p>
          <a:p>
            <a:pPr lvl="1"/>
            <a:r>
              <a:rPr lang="en-US" dirty="0" smtClean="0"/>
              <a:t>CATIA stage model (facet and B-rep) (March 1st)</a:t>
            </a:r>
          </a:p>
          <a:p>
            <a:pPr lvl="1"/>
            <a:r>
              <a:rPr lang="en-US" dirty="0" smtClean="0"/>
              <a:t>STEP-NC Explorer stage models (facet) (March 1st)</a:t>
            </a:r>
          </a:p>
          <a:p>
            <a:pPr lvl="1"/>
            <a:r>
              <a:rPr lang="en-US" dirty="0" smtClean="0"/>
              <a:t>Virtual CMM analysis </a:t>
            </a:r>
            <a:r>
              <a:rPr lang="en-US" dirty="0" smtClean="0"/>
              <a:t>by </a:t>
            </a:r>
            <a:r>
              <a:rPr lang="en-US" dirty="0" err="1" smtClean="0"/>
              <a:t>Mitutoyo</a:t>
            </a:r>
            <a:r>
              <a:rPr lang="en-US" dirty="0" smtClean="0"/>
              <a:t> (March </a:t>
            </a:r>
            <a:r>
              <a:rPr lang="en-US" dirty="0" smtClean="0"/>
              <a:t>15th)</a:t>
            </a:r>
          </a:p>
          <a:p>
            <a:r>
              <a:rPr lang="en-US" dirty="0" smtClean="0"/>
              <a:t>Generate semantic tolerances</a:t>
            </a:r>
          </a:p>
          <a:p>
            <a:pPr lvl="1"/>
            <a:r>
              <a:rPr lang="en-US" dirty="0" smtClean="0"/>
              <a:t>Identify tolerances for stage model (April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tolerances to stage models (April 15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Virtual CMM </a:t>
            </a:r>
            <a:r>
              <a:rPr lang="en-US" dirty="0" smtClean="0"/>
              <a:t>analysis by </a:t>
            </a:r>
            <a:r>
              <a:rPr lang="en-US" dirty="0" err="1" smtClean="0"/>
              <a:t>Mitutoyo</a:t>
            </a:r>
            <a:r>
              <a:rPr lang="en-US" dirty="0" smtClean="0"/>
              <a:t> </a:t>
            </a:r>
            <a:r>
              <a:rPr lang="en-US" dirty="0" smtClean="0"/>
              <a:t>(May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5315109"/>
      </p:ext>
    </p:extLst>
  </p:cSld>
  <p:clrMapOvr>
    <a:masterClrMapping/>
  </p:clrMapOvr>
</p:sld>
</file>

<file path=ppt/theme/theme1.xml><?xml version="1.0" encoding="utf-8"?>
<a:theme xmlns:a="http://schemas.openxmlformats.org/drawingml/2006/main" name="styles_v3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676767"/>
      </a:lt2>
      <a:accent1>
        <a:srgbClr val="00B0F0"/>
      </a:accent1>
      <a:accent2>
        <a:srgbClr val="CF0E30"/>
      </a:accent2>
      <a:accent3>
        <a:srgbClr val="92D050"/>
      </a:accent3>
      <a:accent4>
        <a:srgbClr val="0070C0"/>
      </a:accent4>
      <a:accent5>
        <a:srgbClr val="FF9900"/>
      </a:accent5>
      <a:accent6>
        <a:srgbClr val="BB0C2A"/>
      </a:accent6>
      <a:hlink>
        <a:srgbClr val="009688"/>
      </a:hlink>
      <a:folHlink>
        <a:srgbClr val="00279F"/>
      </a:folHlink>
    </a:clrScheme>
    <a:fontScheme name="styles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tyles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yles_v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styles_v3</Template>
  <TotalTime>20557</TotalTime>
  <Pages>3</Pages>
  <Words>397</Words>
  <Application>Microsoft Office PowerPoint</Application>
  <PresentationFormat>Custom</PresentationFormat>
  <Paragraphs>79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styles_v3</vt:lpstr>
      <vt:lpstr>Scenario A – Seamless tooling optimization</vt:lpstr>
      <vt:lpstr>Scenario B – Virtual CMM evaluation</vt:lpstr>
      <vt:lpstr>First Test Part - Boxy</vt:lpstr>
      <vt:lpstr>Second Test Part - GE Bracket</vt:lpstr>
      <vt:lpstr>Third Test Part – Circle Diamond Square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Model-Based Machining</dc:title>
  <dc:subject>National Simulation Service</dc:subject>
  <dc:creator>Dave Loffredo</dc:creator>
  <cp:lastModifiedBy>Martin Hardwick</cp:lastModifiedBy>
  <cp:revision>1204</cp:revision>
  <cp:lastPrinted>2012-12-10T16:31:24Z</cp:lastPrinted>
  <dcterms:created xsi:type="dcterms:W3CDTF">2008-01-10T17:13:02Z</dcterms:created>
  <dcterms:modified xsi:type="dcterms:W3CDTF">2015-02-17T21:27:07Z</dcterms:modified>
</cp:coreProperties>
</file>